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44" r:id="rId2"/>
  </p:sldMasterIdLst>
  <p:notesMasterIdLst>
    <p:notesMasterId r:id="rId4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088E9-CC02-4634-9E37-63D98E2C8F74}" v="2" dt="2021-08-16T09:30:28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 varScale="1">
        <p:scale>
          <a:sx n="40" d="100"/>
          <a:sy n="40" d="100"/>
        </p:scale>
        <p:origin x="44" y="5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the Schmidt" userId="27f07054-3caf-49e7-99e3-8c89bc4b74df" providerId="ADAL" clId="{CD0437A5-5D89-45C2-A56D-F927F45A283E}"/>
    <pc:docChg chg="modSld">
      <pc:chgData name="Dorthe Schmidt" userId="27f07054-3caf-49e7-99e3-8c89bc4b74df" providerId="ADAL" clId="{CD0437A5-5D89-45C2-A56D-F927F45A283E}" dt="2018-12-10T21:20:23.542" v="4" actId="20577"/>
      <pc:docMkLst>
        <pc:docMk/>
      </pc:docMkLst>
      <pc:sldChg chg="modNotesTx">
        <pc:chgData name="Dorthe Schmidt" userId="27f07054-3caf-49e7-99e3-8c89bc4b74df" providerId="ADAL" clId="{CD0437A5-5D89-45C2-A56D-F927F45A283E}" dt="2018-12-10T21:20:23.542" v="4" actId="20577"/>
        <pc:sldMkLst>
          <pc:docMk/>
          <pc:sldMk cId="929916189" sldId="258"/>
        </pc:sldMkLst>
      </pc:sldChg>
    </pc:docChg>
  </pc:docChgLst>
  <pc:docChgLst>
    <pc:chgData name="Dorthe Schmidt" userId="27f07054-3caf-49e7-99e3-8c89bc4b74df" providerId="ADAL" clId="{483088E9-CC02-4634-9E37-63D98E2C8F74}"/>
    <pc:docChg chg="undo custSel modSld">
      <pc:chgData name="Dorthe Schmidt" userId="27f07054-3caf-49e7-99e3-8c89bc4b74df" providerId="ADAL" clId="{483088E9-CC02-4634-9E37-63D98E2C8F74}" dt="2021-08-16T09:30:28.036" v="137" actId="571"/>
      <pc:docMkLst>
        <pc:docMk/>
      </pc:docMkLst>
      <pc:sldChg chg="delSp modSp mod modNotesTx">
        <pc:chgData name="Dorthe Schmidt" userId="27f07054-3caf-49e7-99e3-8c89bc4b74df" providerId="ADAL" clId="{483088E9-CC02-4634-9E37-63D98E2C8F74}" dt="2021-08-12T09:30:46.674" v="125"/>
        <pc:sldMkLst>
          <pc:docMk/>
          <pc:sldMk cId="1737078108" sldId="257"/>
        </pc:sldMkLst>
        <pc:spChg chg="mod">
          <ac:chgData name="Dorthe Schmidt" userId="27f07054-3caf-49e7-99e3-8c89bc4b74df" providerId="ADAL" clId="{483088E9-CC02-4634-9E37-63D98E2C8F74}" dt="2021-08-12T09:26:21.732" v="26" actId="313"/>
          <ac:spMkLst>
            <pc:docMk/>
            <pc:sldMk cId="1737078108" sldId="257"/>
            <ac:spMk id="98" creationId="{00000000-0000-0000-0000-000000000000}"/>
          </ac:spMkLst>
        </pc:spChg>
        <pc:spChg chg="del mod">
          <ac:chgData name="Dorthe Schmidt" userId="27f07054-3caf-49e7-99e3-8c89bc4b74df" providerId="ADAL" clId="{483088E9-CC02-4634-9E37-63D98E2C8F74}" dt="2021-08-09T10:42:41.942" v="14" actId="478"/>
          <ac:spMkLst>
            <pc:docMk/>
            <pc:sldMk cId="1737078108" sldId="257"/>
            <ac:spMk id="99" creationId="{00000000-0000-0000-0000-000000000000}"/>
          </ac:spMkLst>
        </pc:spChg>
      </pc:sldChg>
      <pc:sldChg chg="modNotesTx">
        <pc:chgData name="Dorthe Schmidt" userId="27f07054-3caf-49e7-99e3-8c89bc4b74df" providerId="ADAL" clId="{483088E9-CC02-4634-9E37-63D98E2C8F74}" dt="2021-08-16T09:30:02.559" v="136" actId="6549"/>
        <pc:sldMkLst>
          <pc:docMk/>
          <pc:sldMk cId="929916189" sldId="258"/>
        </pc:sldMkLst>
      </pc:sldChg>
      <pc:sldChg chg="modNotesTx">
        <pc:chgData name="Dorthe Schmidt" userId="27f07054-3caf-49e7-99e3-8c89bc4b74df" providerId="ADAL" clId="{483088E9-CC02-4634-9E37-63D98E2C8F74}" dt="2021-08-16T09:20:00.592" v="129" actId="20577"/>
        <pc:sldMkLst>
          <pc:docMk/>
          <pc:sldMk cId="158225978" sldId="259"/>
        </pc:sldMkLst>
      </pc:sldChg>
      <pc:sldChg chg="modSp mod">
        <pc:chgData name="Dorthe Schmidt" userId="27f07054-3caf-49e7-99e3-8c89bc4b74df" providerId="ADAL" clId="{483088E9-CC02-4634-9E37-63D98E2C8F74}" dt="2021-08-16T09:30:01.551" v="135" actId="20577"/>
        <pc:sldMkLst>
          <pc:docMk/>
          <pc:sldMk cId="1528480994" sldId="280"/>
        </pc:sldMkLst>
        <pc:spChg chg="mod">
          <ac:chgData name="Dorthe Schmidt" userId="27f07054-3caf-49e7-99e3-8c89bc4b74df" providerId="ADAL" clId="{483088E9-CC02-4634-9E37-63D98E2C8F74}" dt="2021-08-16T09:30:01.551" v="135" actId="20577"/>
          <ac:spMkLst>
            <pc:docMk/>
            <pc:sldMk cId="1528480994" sldId="280"/>
            <ac:spMk id="259" creationId="{00000000-0000-0000-0000-000000000000}"/>
          </ac:spMkLst>
        </pc:spChg>
      </pc:sldChg>
      <pc:sldChg chg="addSp modSp">
        <pc:chgData name="Dorthe Schmidt" userId="27f07054-3caf-49e7-99e3-8c89bc4b74df" providerId="ADAL" clId="{483088E9-CC02-4634-9E37-63D98E2C8F74}" dt="2021-08-16T09:30:28.036" v="137" actId="571"/>
        <pc:sldMkLst>
          <pc:docMk/>
          <pc:sldMk cId="2762577937" sldId="281"/>
        </pc:sldMkLst>
        <pc:spChg chg="add mod">
          <ac:chgData name="Dorthe Schmidt" userId="27f07054-3caf-49e7-99e3-8c89bc4b74df" providerId="ADAL" clId="{483088E9-CC02-4634-9E37-63D98E2C8F74}" dt="2021-08-16T09:30:28.036" v="137" actId="571"/>
          <ac:spMkLst>
            <pc:docMk/>
            <pc:sldMk cId="2762577937" sldId="281"/>
            <ac:spMk id="7" creationId="{C96776F8-979F-49AA-B4EB-884E22176F75}"/>
          </ac:spMkLst>
        </pc:spChg>
      </pc:sldChg>
    </pc:docChg>
  </pc:docChgLst>
  <pc:docChgLst>
    <pc:chgData name="Dorthe Schmidt" userId="27f07054-3caf-49e7-99e3-8c89bc4b74df" providerId="ADAL" clId="{8DFFEA3B-17CD-4F5C-94C7-D7D13E04BC2F}"/>
    <pc:docChg chg="undo custSel modSld">
      <pc:chgData name="Dorthe Schmidt" userId="27f07054-3caf-49e7-99e3-8c89bc4b74df" providerId="ADAL" clId="{8DFFEA3B-17CD-4F5C-94C7-D7D13E04BC2F}" dt="2020-05-07T08:45:07.003" v="7" actId="1036"/>
      <pc:docMkLst>
        <pc:docMk/>
      </pc:docMkLst>
      <pc:sldChg chg="modSp mod">
        <pc:chgData name="Dorthe Schmidt" userId="27f07054-3caf-49e7-99e3-8c89bc4b74df" providerId="ADAL" clId="{8DFFEA3B-17CD-4F5C-94C7-D7D13E04BC2F}" dt="2020-05-07T08:27:31.502" v="1" actId="1076"/>
        <pc:sldMkLst>
          <pc:docMk/>
          <pc:sldMk cId="3036136110" sldId="267"/>
        </pc:sldMkLst>
        <pc:spChg chg="mod">
          <ac:chgData name="Dorthe Schmidt" userId="27f07054-3caf-49e7-99e3-8c89bc4b74df" providerId="ADAL" clId="{8DFFEA3B-17CD-4F5C-94C7-D7D13E04BC2F}" dt="2020-05-07T08:27:31.502" v="1" actId="1076"/>
          <ac:spMkLst>
            <pc:docMk/>
            <pc:sldMk cId="3036136110" sldId="267"/>
            <ac:spMk id="168" creationId="{00000000-0000-0000-0000-000000000000}"/>
          </ac:spMkLst>
        </pc:spChg>
      </pc:sldChg>
      <pc:sldChg chg="addSp delSp modSp">
        <pc:chgData name="Dorthe Schmidt" userId="27f07054-3caf-49e7-99e3-8c89bc4b74df" providerId="ADAL" clId="{8DFFEA3B-17CD-4F5C-94C7-D7D13E04BC2F}" dt="2020-05-07T08:32:55.760" v="3"/>
        <pc:sldMkLst>
          <pc:docMk/>
          <pc:sldMk cId="864527205" sldId="272"/>
        </pc:sldMkLst>
        <pc:spChg chg="add del mod">
          <ac:chgData name="Dorthe Schmidt" userId="27f07054-3caf-49e7-99e3-8c89bc4b74df" providerId="ADAL" clId="{8DFFEA3B-17CD-4F5C-94C7-D7D13E04BC2F}" dt="2020-05-07T08:32:55.760" v="3"/>
          <ac:spMkLst>
            <pc:docMk/>
            <pc:sldMk cId="864527205" sldId="272"/>
            <ac:spMk id="2" creationId="{056AAF01-D082-488C-92AA-5081E05AA1F1}"/>
          </ac:spMkLst>
        </pc:spChg>
      </pc:sldChg>
      <pc:sldChg chg="modSp mod">
        <pc:chgData name="Dorthe Schmidt" userId="27f07054-3caf-49e7-99e3-8c89bc4b74df" providerId="ADAL" clId="{8DFFEA3B-17CD-4F5C-94C7-D7D13E04BC2F}" dt="2020-05-07T08:36:31.338" v="5" actId="1036"/>
        <pc:sldMkLst>
          <pc:docMk/>
          <pc:sldMk cId="3469477049" sldId="278"/>
        </pc:sldMkLst>
        <pc:picChg chg="mod">
          <ac:chgData name="Dorthe Schmidt" userId="27f07054-3caf-49e7-99e3-8c89bc4b74df" providerId="ADAL" clId="{8DFFEA3B-17CD-4F5C-94C7-D7D13E04BC2F}" dt="2020-05-07T08:36:31.338" v="5" actId="1036"/>
          <ac:picMkLst>
            <pc:docMk/>
            <pc:sldMk cId="3469477049" sldId="278"/>
            <ac:picMk id="246" creationId="{00000000-0000-0000-0000-000000000000}"/>
          </ac:picMkLst>
        </pc:picChg>
      </pc:sldChg>
      <pc:sldChg chg="modSp mod">
        <pc:chgData name="Dorthe Schmidt" userId="27f07054-3caf-49e7-99e3-8c89bc4b74df" providerId="ADAL" clId="{8DFFEA3B-17CD-4F5C-94C7-D7D13E04BC2F}" dt="2020-05-07T08:45:07.003" v="7" actId="1036"/>
        <pc:sldMkLst>
          <pc:docMk/>
          <pc:sldMk cId="1528480994" sldId="280"/>
        </pc:sldMkLst>
        <pc:picChg chg="mod">
          <ac:chgData name="Dorthe Schmidt" userId="27f07054-3caf-49e7-99e3-8c89bc4b74df" providerId="ADAL" clId="{8DFFEA3B-17CD-4F5C-94C7-D7D13E04BC2F}" dt="2020-05-07T08:45:07.003" v="7" actId="1036"/>
          <ac:picMkLst>
            <pc:docMk/>
            <pc:sldMk cId="1528480994" sldId="280"/>
            <ac:picMk id="26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0F11B-5957-4ADE-813D-378C8D0ACDDC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C6BD0-1C16-4BDD-B9C9-51016FB5FB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16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Husk bibel, fingeren inde ved bibeloversigt, nogle klar til at hente eller gøre tingene 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73536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Zakarias’ bog – Hvem var Zakarias – en af de små profet</a:t>
            </a:r>
            <a:endParaRPr dirty="0"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7735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Plettet – Jeremias – en af de store profeter</a:t>
            </a:r>
            <a:endParaRPr dirty="0"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6699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Kastede sig til jorden 7 gange – Hvem er Jakob? Abraham, Isak, Jakob</a:t>
            </a:r>
            <a:endParaRPr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45807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Jeg er med jer alle dage indtil verdens ende – Hvem lover Han det til ? Alle som tror på Ham</a:t>
            </a:r>
            <a:endParaRPr dirty="0"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9577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600 Hvor gammel var Noa, da han gik ud af Arken?</a:t>
            </a:r>
            <a:endParaRPr dirty="0"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4533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Æsel – Hvad er det, som sker her? Æslet taler </a:t>
            </a:r>
            <a:endParaRPr dirty="0"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5801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Ban Herrens vej, gør hans stier jævne – Hvem er det som skulle bane Herrens vej? Johannes Døberen</a:t>
            </a:r>
            <a:endParaRPr dirty="0"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23545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Den gode hyrde, som sætter sit liv til for fårene. Hvad betyder det?</a:t>
            </a:r>
            <a:endParaRPr dirty="0"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77925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Blade. Hvem var det, som har skrevet Joh. </a:t>
            </a:r>
            <a:r>
              <a:rPr lang="da-DK" dirty="0" err="1"/>
              <a:t>Åbr</a:t>
            </a:r>
            <a:r>
              <a:rPr lang="da-DK" dirty="0"/>
              <a:t>? Disciplen Johannes</a:t>
            </a:r>
            <a:endParaRPr dirty="0"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3446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5. Mosebog – Hvem har skrevet Mosebøgerne? Moses</a:t>
            </a:r>
            <a:endParaRPr dirty="0"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219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/>
              <a:t>50 salmer</a:t>
            </a:r>
            <a:endParaRPr lang="da-DK" dirty="0"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18904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Forskelligt. Har alle bibler kort? Nej </a:t>
            </a:r>
            <a:endParaRPr dirty="0"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217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Jeremias’ bog? Hvem var det nu han var? En af de store profeter</a:t>
            </a:r>
            <a:endParaRPr dirty="0"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7241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Får. Hvem handler dette kapitel om? Jesus – skrevet over 700 år før Jesus blev født. </a:t>
            </a:r>
            <a:endParaRPr dirty="0"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42388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4 – Hvem var Ruth?</a:t>
            </a:r>
            <a:endParaRPr dirty="0"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15880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Salomo – Hvem var han? Kong Davids søn</a:t>
            </a:r>
            <a:endParaRPr dirty="0"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64565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For således elskede Gud verden, at han gav sin eneste søn, for at enhver som tror på Ham ikke skal fortabes men have et evigt liv – Hvad kalder man det vers? Den lille bibel.</a:t>
            </a:r>
            <a:endParaRPr dirty="0"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2373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Græd – Hvad handler det om? Jesus er opstået</a:t>
            </a:r>
            <a:endParaRPr dirty="0"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41367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Maria Magdalene, Johanna og Susanna. Hvem har skrevet Lukas evangeliet? Lukas - Læge</a:t>
            </a:r>
            <a:endParaRPr dirty="0"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42549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4 – Hvem var Jonas? Ham der blev slugt af en hval.</a:t>
            </a:r>
            <a:endParaRPr dirty="0"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79258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1186 – 1157 Hvad var det nu det vers hedder? Den lille bibel</a:t>
            </a:r>
            <a:endParaRPr dirty="0"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000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586 (lille)</a:t>
            </a:r>
            <a:r>
              <a:rPr lang="da-DK" baseline="0" dirty="0"/>
              <a:t> </a:t>
            </a:r>
            <a:r>
              <a:rPr lang="da-DK" dirty="0"/>
              <a:t>593f – Hvad/hvem handler det om?</a:t>
            </a:r>
            <a:endParaRPr dirty="0"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42035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950 – Hvem var Noa – ham der var i arken </a:t>
            </a:r>
            <a:endParaRPr dirty="0"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5055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 err="1"/>
              <a:t>Sippora</a:t>
            </a:r>
            <a:r>
              <a:rPr lang="da-DK" dirty="0"/>
              <a:t>. Hvem var Moses? – Ham der førte israelitterne ud af Ægypten. </a:t>
            </a:r>
            <a:endParaRPr dirty="0"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2801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Brølende løve. Hvem var Samson? En stærk mand.</a:t>
            </a:r>
            <a:endParaRPr dirty="0"/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51586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David – Hvem kæmper han med senere? Goliat</a:t>
            </a:r>
            <a:endParaRPr dirty="0"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2903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Juleaften. Hvad sker der den aften? Jesus bliver født</a:t>
            </a:r>
            <a:endParaRPr dirty="0"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990451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Paulus. Hvem var han? Troede på Jesus</a:t>
            </a:r>
            <a:endParaRPr dirty="0"/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15290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10. Hvem har skrevet den sang? David</a:t>
            </a:r>
            <a:endParaRPr dirty="0"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100863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Theofilus. Hvem har skrevet Lukas evangeliet? Lukas </a:t>
            </a:r>
            <a:endParaRPr dirty="0"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20022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Stå</a:t>
            </a:r>
            <a:r>
              <a:rPr lang="da-DK" baseline="0" dirty="0"/>
              <a:t> ved døren og banke. Hvorfor gør Jesus det? Vil gerne ind i vore hjerter – ved troen på ham </a:t>
            </a:r>
            <a:endParaRPr dirty="0"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40290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Herren</a:t>
            </a:r>
            <a:r>
              <a:rPr lang="da-DK" baseline="0" dirty="0"/>
              <a:t> Jesu nåde være med jer alle</a:t>
            </a:r>
            <a:endParaRPr dirty="0"/>
          </a:p>
        </p:txBody>
      </p:sp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26996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Sten eller sand – Hvem skrevet </a:t>
            </a:r>
            <a:r>
              <a:rPr lang="da-DK" dirty="0" err="1"/>
              <a:t>Ordsprogenens</a:t>
            </a:r>
            <a:r>
              <a:rPr lang="da-DK" dirty="0"/>
              <a:t> bog? Salomon </a:t>
            </a:r>
            <a:endParaRPr dirty="0"/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9444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2 – Hvem var Peter? Jesu discipel </a:t>
            </a:r>
            <a:endParaRPr dirty="0"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71824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150 – Hvad blev de brugt til? At synge/bede</a:t>
            </a:r>
            <a:endParaRPr dirty="0"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5243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Sort – Hvem skrev Joh. </a:t>
            </a:r>
            <a:r>
              <a:rPr lang="da-DK" dirty="0" err="1"/>
              <a:t>Åbr</a:t>
            </a:r>
            <a:r>
              <a:rPr lang="da-DK" dirty="0"/>
              <a:t>? Johannes – Jesu discipel</a:t>
            </a:r>
            <a:endParaRPr dirty="0"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3732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Svin – Hvem handler det om? Den fortabte søn</a:t>
            </a:r>
            <a:endParaRPr dirty="0"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5001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da-DK" dirty="0"/>
              <a:t>Jesus og Nikodemus – Hvem var Nikodemus – en farisæer – jødisk leder</a:t>
            </a:r>
            <a:endParaRPr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1483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941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692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8168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7430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834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1836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6025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88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8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16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79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6665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1469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2691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787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686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43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8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8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49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068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229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30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95B51EC-410F-4F74-8321-F17A0668B3C3}" type="datetimeFigureOut">
              <a:rPr lang="da-DK" smtClean="0"/>
              <a:t>16-08-2021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DF60-3003-4480-8253-9167D748E9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853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Shape 97" descr="Et billede, der indeholder ting&#10;&#10;Beskrivelse, der er oprettet med høj sikkerhed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82907" y="307731"/>
            <a:ext cx="5330182" cy="3997637"/>
          </a:xfrm>
          <a:prstGeom prst="rect">
            <a:avLst/>
          </a:prstGeom>
          <a:noFill/>
        </p:spPr>
      </p:pic>
      <p:pic>
        <p:nvPicPr>
          <p:cNvPr id="2" name="Billede 1" descr="Et billede, der indeholder træ, indendørs, bord, gulv&#10;&#10;Beskrivelse, der er oprettet med høj sikkerh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043" y="485637"/>
            <a:ext cx="5455917" cy="3641824"/>
          </a:xfrm>
          <a:prstGeom prst="rect">
            <a:avLst/>
          </a:prstGeom>
        </p:spPr>
      </p:pic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262626"/>
              </a:buClr>
              <a:buSzPct val="25000"/>
              <a:buFont typeface="Calibri"/>
              <a:buNone/>
            </a:pPr>
            <a:r>
              <a:rPr lang="da-DK" sz="5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”Bibel-race 2”</a:t>
            </a:r>
          </a:p>
        </p:txBody>
      </p:sp>
    </p:spTree>
    <p:extLst>
      <p:ext uri="{BB962C8B-B14F-4D97-AF65-F5344CB8AC3E}">
        <p14:creationId xmlns:p14="http://schemas.microsoft.com/office/powerpoint/2010/main" val="1737078108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0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2" name="Shape 162" descr="Et billede, der indeholder tekst&#10;&#10;Beskrivelse, der er oprettet med meget høj sikkerhed"/>
          <p:cNvPicPr preferRelativeResize="0"/>
          <p:nvPr/>
        </p:nvPicPr>
        <p:blipFill rotWithShape="1">
          <a:blip r:embed="rId3"/>
          <a:srcRect l="4485" r="6057" b="3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9.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Hvad hedder den anden sidste 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bog i GT – det gamle testamente?</a:t>
            </a:r>
          </a:p>
        </p:txBody>
      </p:sp>
    </p:spTree>
    <p:extLst>
      <p:ext uri="{BB962C8B-B14F-4D97-AF65-F5344CB8AC3E}">
        <p14:creationId xmlns:p14="http://schemas.microsoft.com/office/powerpoint/2010/main" val="316241265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9" name="Shape 169" descr="Et billede, der indeholder tandbørste, himmel, indendørs, væg&#10;&#10;Beskrivelse, der er oprettet med høj sikkerhed"/>
          <p:cNvPicPr preferRelativeResize="0"/>
          <p:nvPr/>
        </p:nvPicPr>
        <p:blipFill rotWithShape="1">
          <a:blip r:embed="rId3"/>
          <a:srcRect l="1895" r="8648" b="3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10.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Find noget med det samme som i Jeremias’ bog kapitel 2 vers 22</a:t>
            </a:r>
          </a:p>
        </p:txBody>
      </p:sp>
    </p:spTree>
    <p:extLst>
      <p:ext uri="{BB962C8B-B14F-4D97-AF65-F5344CB8AC3E}">
        <p14:creationId xmlns:p14="http://schemas.microsoft.com/office/powerpoint/2010/main" val="3036136110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8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6" name="Shape 176" descr="Et billede, der indeholder tekst&#10;&#10;Beskrivelse, der er oprettet med høj sikkerhed"/>
          <p:cNvPicPr preferRelativeResize="0"/>
          <p:nvPr/>
        </p:nvPicPr>
        <p:blipFill rotWithShape="1">
          <a:blip r:embed="rId3"/>
          <a:srcRect t="10160" b="6004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2" name="Billede 1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11.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idx="1"/>
          </p:nvPr>
        </p:nvSpPr>
        <p:spPr>
          <a:xfrm>
            <a:off x="821514" y="2121762"/>
            <a:ext cx="6409279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0" marR="0" lvl="0" indent="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None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Gør som </a:t>
            </a: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Jakob -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1. Mosebog 33, 3 </a:t>
            </a:r>
          </a:p>
        </p:txBody>
      </p:sp>
    </p:spTree>
    <p:extLst>
      <p:ext uri="{BB962C8B-B14F-4D97-AF65-F5344CB8AC3E}">
        <p14:creationId xmlns:p14="http://schemas.microsoft.com/office/powerpoint/2010/main" val="574466573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3"/>
          <a:srcRect l="4961" r="11546" b="4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12.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Hvad lover Jesus i </a:t>
            </a:r>
          </a:p>
          <a:p>
            <a:pPr marL="91440" marR="0" lvl="0" indent="-91440" rtl="0"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Matthæus evangeliet 28, 20?</a:t>
            </a:r>
          </a:p>
          <a:p>
            <a:pPr marL="91440" marR="0" lvl="0" indent="35560" rtl="0"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endParaRPr lang="da-DK" sz="3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</a:pPr>
            <a:endParaRPr lang="da-DK"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082417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9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0" name="Shape 190" descr="Et billede, der indeholder hund, himmel, sidder, indendørs&#10;&#10;Beskrivelse, der er oprettet med meget høj sikkerhed"/>
          <p:cNvPicPr preferRelativeResize="0"/>
          <p:nvPr/>
        </p:nvPicPr>
        <p:blipFill rotWithShape="1">
          <a:blip r:embed="rId3"/>
          <a:srcRect l="6187" r="481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13.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Hvor gammel var Noa, da han gik ind i arken?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1. Mosebog kapitel 7</a:t>
            </a:r>
            <a:endParaRPr lang="da-DK" sz="3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22254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7" name="Shape 197" descr="Et billede, der indeholder hund, dyr, pattedyr, sidder&#10;&#10;Beskrivelse, der er oprettet med meget høj sikkerhed"/>
          <p:cNvPicPr preferRelativeResize="0"/>
          <p:nvPr/>
        </p:nvPicPr>
        <p:blipFill rotWithShape="1">
          <a:blip r:embed="rId3"/>
          <a:srcRect r="20381" b="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2" name="Billede 1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14.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Sig som dyret i 4. Mosebog </a:t>
            </a: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vers </a:t>
            </a: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25</a:t>
            </a:r>
            <a:endParaRPr lang="da-DK" sz="3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rtl="0"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endParaRPr lang="da-DK"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rtl="0"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endParaRPr lang="da-DK"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11176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</a:pPr>
            <a:endParaRPr lang="da-DK"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544997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3"/>
          <a:srcRect l="3725" r="12777" b="-2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15.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Råb det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der står i Markus evangeliet kapitel 1, 3</a:t>
            </a:r>
          </a:p>
        </p:txBody>
      </p:sp>
    </p:spTree>
    <p:extLst>
      <p:ext uri="{BB962C8B-B14F-4D97-AF65-F5344CB8AC3E}">
        <p14:creationId xmlns:p14="http://schemas.microsoft.com/office/powerpoint/2010/main" val="86452720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3"/>
          <a:srcRect l="11733" r="-3" b="-3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16.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nb-NO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Find Johannes evangeliet 10, 11 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nb-NO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– Hvem er Jesus?</a:t>
            </a:r>
          </a:p>
        </p:txBody>
      </p:sp>
    </p:spTree>
    <p:extLst>
      <p:ext uri="{BB962C8B-B14F-4D97-AF65-F5344CB8AC3E}">
        <p14:creationId xmlns:p14="http://schemas.microsoft.com/office/powerpoint/2010/main" val="18208091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/>
          <a:srcRect l="16503" r="4" b="4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17.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lvl="0" indent="-9144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Find en af dem, ”…</a:t>
            </a:r>
            <a:r>
              <a:rPr lang="da-DK" sz="3600" dirty="0"/>
              <a:t>tjener til lægedom for folkeslagene” i </a:t>
            </a:r>
            <a:endParaRPr lang="da-DK" sz="3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/>
              <a:t>Johannes Åbenbaring 22, 2</a:t>
            </a:r>
            <a:endParaRPr lang="da-DK" sz="3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03963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/>
          <a:srcRect l="724" r="5935" b="-4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18.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Hvad hedder den 5. bog i GT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/>
              <a:t>- 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Det</a:t>
            </a:r>
            <a:r>
              <a:rPr lang="da-DK" sz="3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gamle testamente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430953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lede 1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1" y="3174268"/>
            <a:ext cx="4042410" cy="2698308"/>
          </a:xfrm>
          <a:prstGeom prst="rect">
            <a:avLst/>
          </a:prstGeom>
        </p:spPr>
      </p:pic>
      <p:pic>
        <p:nvPicPr>
          <p:cNvPr id="104" name="Shape 104" descr="Et billede, der indeholder ting&#10;&#10;Beskrivelse, der er oprettet med høj sikkerhed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854249" y="306909"/>
            <a:ext cx="3993013" cy="2286000"/>
          </a:xfrm>
          <a:prstGeom prst="rect">
            <a:avLst/>
          </a:prstGeom>
          <a:noFill/>
        </p:spPr>
      </p:pic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1.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Hvor mange kapitler er der i 1. Mosebog?</a:t>
            </a:r>
          </a:p>
        </p:txBody>
      </p:sp>
    </p:spTree>
    <p:extLst>
      <p:ext uri="{BB962C8B-B14F-4D97-AF65-F5344CB8AC3E}">
        <p14:creationId xmlns:p14="http://schemas.microsoft.com/office/powerpoint/2010/main" val="929916189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2" name="Shape 232" descr="Et billede, der indeholder tekst, kort&#10;&#10;Beskrivelse, der er oprettet med meget høj sikkerhed"/>
          <p:cNvPicPr preferRelativeResize="0"/>
          <p:nvPr/>
        </p:nvPicPr>
        <p:blipFill rotWithShape="1">
          <a:blip r:embed="rId3"/>
          <a:srcRect t="22486" r="1" b="11703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19.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Hvad er der på det andet kort i Bibelen?</a:t>
            </a:r>
          </a:p>
        </p:txBody>
      </p:sp>
    </p:spTree>
    <p:extLst>
      <p:ext uri="{BB962C8B-B14F-4D97-AF65-F5344CB8AC3E}">
        <p14:creationId xmlns:p14="http://schemas.microsoft.com/office/powerpoint/2010/main" val="3020472912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3"/>
          <a:srcRect l="15536" r="15282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20.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Hvilken bog er p</a:t>
            </a: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å 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side </a:t>
            </a: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00?</a:t>
            </a:r>
          </a:p>
        </p:txBody>
      </p:sp>
    </p:spTree>
    <p:extLst>
      <p:ext uri="{BB962C8B-B14F-4D97-AF65-F5344CB8AC3E}">
        <p14:creationId xmlns:p14="http://schemas.microsoft.com/office/powerpoint/2010/main" val="341479405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" name="Shape 246" descr="Et billede, der indeholder kat, sidder, dyr, indendørs&#10;&#10;Beskrivelse, der er oprettet med meget høj sikkerhed"/>
          <p:cNvPicPr preferRelativeResize="0"/>
          <p:nvPr/>
        </p:nvPicPr>
        <p:blipFill rotWithShape="1">
          <a:blip r:embed="rId3"/>
          <a:srcRect r="2" b="19310"/>
          <a:stretch/>
        </p:blipFill>
        <p:spPr>
          <a:xfrm>
            <a:off x="7829551" y="2845703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21.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Sig som dyret i Esajas 53, 6</a:t>
            </a:r>
          </a:p>
        </p:txBody>
      </p:sp>
    </p:spTree>
    <p:extLst>
      <p:ext uri="{BB962C8B-B14F-4D97-AF65-F5344CB8AC3E}">
        <p14:creationId xmlns:p14="http://schemas.microsoft.com/office/powerpoint/2010/main" val="3469477049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/>
          <a:srcRect l="16967" r="15937" b="-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22.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Hvor mange kapitler er der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/>
              <a:t>i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Ruths bog i GT?</a:t>
            </a:r>
          </a:p>
        </p:txBody>
      </p:sp>
    </p:spTree>
    <p:extLst>
      <p:ext uri="{BB962C8B-B14F-4D97-AF65-F5344CB8AC3E}">
        <p14:creationId xmlns:p14="http://schemas.microsoft.com/office/powerpoint/2010/main" val="126987296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1" y="3174268"/>
            <a:ext cx="4042410" cy="2698308"/>
          </a:xfrm>
          <a:prstGeom prst="rect">
            <a:avLst/>
          </a:prstGeom>
        </p:spPr>
      </p:pic>
      <p:pic>
        <p:nvPicPr>
          <p:cNvPr id="260" name="Shape 260" descr="Et billede, der indeholder musik, mand, person&#10;&#10;Beskrivelse, der er oprettet med høj sikkerhed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829551" y="607675"/>
            <a:ext cx="4042409" cy="1718023"/>
          </a:xfrm>
          <a:prstGeom prst="rect">
            <a:avLst/>
          </a:prstGeom>
          <a:noFill/>
        </p:spPr>
      </p:pic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23.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Hvem har lavet Salme 127 i samlernes bog?</a:t>
            </a:r>
          </a:p>
        </p:txBody>
      </p:sp>
    </p:spTree>
    <p:extLst>
      <p:ext uri="{BB962C8B-B14F-4D97-AF65-F5344CB8AC3E}">
        <p14:creationId xmlns:p14="http://schemas.microsoft.com/office/powerpoint/2010/main" val="152848099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7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7" name="Shape 267" descr="Et billede, der indeholder objekt&#10;&#10;Beskrivelse, der er oprettet med høj sikkerhed"/>
          <p:cNvPicPr preferRelativeResize="0"/>
          <p:nvPr/>
        </p:nvPicPr>
        <p:blipFill rotWithShape="1">
          <a:blip r:embed="rId3"/>
          <a:srcRect l="4695" r="5249" b="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24.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Hvad siger Jesus i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Johannes evangeliet kapitel 3, 16?</a:t>
            </a:r>
          </a:p>
        </p:txBody>
      </p:sp>
      <p:sp>
        <p:nvSpPr>
          <p:cNvPr id="7" name="Shape 266">
            <a:extLst>
              <a:ext uri="{FF2B5EF4-FFF2-40B4-BE49-F238E27FC236}">
                <a16:creationId xmlns:a16="http://schemas.microsoft.com/office/drawing/2014/main" id="{C96776F8-979F-49AA-B4EB-884E22176F75}"/>
              </a:ext>
            </a:extLst>
          </p:cNvPr>
          <p:cNvSpPr txBox="1">
            <a:spLocks/>
          </p:cNvSpPr>
          <p:nvPr/>
        </p:nvSpPr>
        <p:spPr>
          <a:xfrm>
            <a:off x="821516" y="2121762"/>
            <a:ext cx="6204984" cy="3626917"/>
          </a:xfrm>
          <a:prstGeom prst="rect">
            <a:avLst/>
          </a:prstGeom>
        </p:spPr>
        <p:txBody>
          <a:bodyPr vert="horz" lIns="0" tIns="45700" rIns="0" bIns="45700" rtlCol="0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Hvad siger Jesus i</a:t>
            </a:r>
          </a:p>
          <a:p>
            <a:pPr marL="91440" indent="-9144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Johannes evangeliet kapitel 3, 16?</a:t>
            </a:r>
          </a:p>
        </p:txBody>
      </p:sp>
    </p:spTree>
    <p:extLst>
      <p:ext uri="{BB962C8B-B14F-4D97-AF65-F5344CB8AC3E}">
        <p14:creationId xmlns:p14="http://schemas.microsoft.com/office/powerpoint/2010/main" val="2762577937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ectangle 8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4" name="Shape 274" descr="Et billede, der indeholder bjerg, udendørs, natur, sten&#10;&#10;Beskrivelse, der er oprettet med meget høj sikkerhed"/>
          <p:cNvPicPr preferRelativeResize="0"/>
          <p:nvPr/>
        </p:nvPicPr>
        <p:blipFill rotWithShape="1">
          <a:blip r:embed="rId3"/>
          <a:srcRect l="8512" r="2031" b="3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25.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Gør som Maria i Johannes evangeliet kapitel 20, 11</a:t>
            </a:r>
          </a:p>
        </p:txBody>
      </p:sp>
    </p:spTree>
    <p:extLst>
      <p:ext uri="{BB962C8B-B14F-4D97-AF65-F5344CB8AC3E}">
        <p14:creationId xmlns:p14="http://schemas.microsoft.com/office/powerpoint/2010/main" val="4104468838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3"/>
          <a:srcRect l="7894" r="12488" b="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  <p:pic>
        <p:nvPicPr>
          <p:cNvPr id="281" name="Shape 281" descr="Et billede, der indeholder beklædning&#10;&#10;Beskrivelse, der er oprettet med meget høj sikkerhed"/>
          <p:cNvPicPr preferRelativeResize="0"/>
          <p:nvPr/>
        </p:nvPicPr>
        <p:blipFill rotWithShape="1">
          <a:blip r:embed="rId4"/>
          <a:srcRect l="973" r="-4" b="-3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  <a:noFill/>
        </p:spPr>
      </p:pic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26.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Hvad hedder de tre kvinder som fulgte Jesus?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Lukas 8, 2-3</a:t>
            </a:r>
            <a:endParaRPr lang="da-DK" sz="3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74168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3"/>
          <a:srcRect l="8488" r="12193" b="3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27.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Hop ligeså mange gange, som der er kapitler i Jonas’ bog!</a:t>
            </a:r>
          </a:p>
        </p:txBody>
      </p:sp>
    </p:spTree>
    <p:extLst>
      <p:ext uri="{BB962C8B-B14F-4D97-AF65-F5344CB8AC3E}">
        <p14:creationId xmlns:p14="http://schemas.microsoft.com/office/powerpoint/2010/main" val="844291156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5" name="Shape 295" descr="Et billede, der indeholder ting, objekt&#10;&#10;Beskrivelse, der er oprettet med meget høj sikkerhed"/>
          <p:cNvPicPr preferRelativeResize="0"/>
          <p:nvPr/>
        </p:nvPicPr>
        <p:blipFill rotWithShape="1">
          <a:blip r:embed="rId3"/>
          <a:srcRect r="10240" b="-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28.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På hvilken side er 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Johannes</a:t>
            </a:r>
            <a:r>
              <a:rPr lang="da-DK" sz="3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evangeliet 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3, 16?</a:t>
            </a:r>
          </a:p>
        </p:txBody>
      </p:sp>
    </p:spTree>
    <p:extLst>
      <p:ext uri="{BB962C8B-B14F-4D97-AF65-F5344CB8AC3E}">
        <p14:creationId xmlns:p14="http://schemas.microsoft.com/office/powerpoint/2010/main" val="188725195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Shape 113" descr="Et billede, der indeholder beholder&#10;&#10;Beskrivelse, der er oprettet med høj sikkerhed"/>
          <p:cNvPicPr preferRelativeResize="0"/>
          <p:nvPr/>
        </p:nvPicPr>
        <p:blipFill rotWithShape="1">
          <a:blip r:embed="rId3"/>
          <a:srcRect l="10400" r="5208" b="-2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2" name="Billede 1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2.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På hvilken side er Salme 23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i salmernes bog?</a:t>
            </a:r>
          </a:p>
        </p:txBody>
      </p:sp>
    </p:spTree>
    <p:extLst>
      <p:ext uri="{BB962C8B-B14F-4D97-AF65-F5344CB8AC3E}">
        <p14:creationId xmlns:p14="http://schemas.microsoft.com/office/powerpoint/2010/main" val="158225978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2" name="Shape 302" descr="Et billede, der indeholder tekst&#10;&#10;Beskrivelse, der er oprettet med høj sikkerhed"/>
          <p:cNvPicPr preferRelativeResize="0"/>
          <p:nvPr/>
        </p:nvPicPr>
        <p:blipFill rotWithShape="1">
          <a:blip r:embed="rId3"/>
          <a:srcRect l="3422" r="21729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29.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Hvor gammel blev Noa?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Se 1. Mosebog i slutningen af kapitel 9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79620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" name="Shape 309" descr="Et billede, der indeholder clipart&#10;&#10;Beskrivelse, der er oprettet med meget høj sikkerhed"/>
          <p:cNvPicPr preferRelativeResize="0"/>
          <p:nvPr/>
        </p:nvPicPr>
        <p:blipFill rotWithShape="1">
          <a:blip r:embed="rId3"/>
          <a:srcRect r="2" b="11355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30.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Hvad hed Moses’ kone?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2. Mosebog 2, 21</a:t>
            </a:r>
            <a:endParaRPr lang="da-DK" sz="3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66981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kat, pattedyr, dyr, indendørs&#10;&#10;Beskrivelse, der er oprettet med meget høj sikkerh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r="21335" b="-2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31.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Sig som dyret i Dommerbogen kapitel 14, 5</a:t>
            </a:r>
          </a:p>
        </p:txBody>
      </p:sp>
    </p:spTree>
    <p:extLst>
      <p:ext uri="{BB962C8B-B14F-4D97-AF65-F5344CB8AC3E}">
        <p14:creationId xmlns:p14="http://schemas.microsoft.com/office/powerpoint/2010/main" val="110454303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3" name="Shape 323" descr="Et billede, der indeholder ting&#10;&#10;Beskrivelse, der er oprettet med høj sikkerhed"/>
          <p:cNvPicPr preferRelativeResize="0"/>
          <p:nvPr/>
        </p:nvPicPr>
        <p:blipFill rotWithShape="1">
          <a:blip r:embed="rId3"/>
          <a:srcRect t="6437" b="9727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32.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Hvem er den irriterende lillebror 1. Samuels bog 17, 28?</a:t>
            </a:r>
          </a:p>
          <a:p>
            <a:pPr marL="91440" marR="0" lvl="0" indent="11176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</a:pPr>
            <a:endParaRPr lang="da-DK"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43663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3"/>
          <a:srcRect t="1568" r="2" b="14035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33.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Hvilken aften handler</a:t>
            </a:r>
            <a:r>
              <a:rPr lang="da-DK" sz="3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Lukas evangeliet</a:t>
            </a:r>
            <a:r>
              <a:rPr lang="da-DK" sz="3600" dirty="0"/>
              <a:t> kapitel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2 om?</a:t>
            </a:r>
          </a:p>
        </p:txBody>
      </p:sp>
    </p:spTree>
    <p:extLst>
      <p:ext uri="{BB962C8B-B14F-4D97-AF65-F5344CB8AC3E}">
        <p14:creationId xmlns:p14="http://schemas.microsoft.com/office/powerpoint/2010/main" val="3216303645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1" y="3174268"/>
            <a:ext cx="4042410" cy="2698308"/>
          </a:xfrm>
          <a:prstGeom prst="rect">
            <a:avLst/>
          </a:prstGeom>
        </p:spPr>
      </p:pic>
      <p:pic>
        <p:nvPicPr>
          <p:cNvPr id="337" name="Shape 337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829551" y="636374"/>
            <a:ext cx="4042409" cy="1627069"/>
          </a:xfrm>
          <a:prstGeom prst="rect">
            <a:avLst/>
          </a:prstGeom>
          <a:noFill/>
        </p:spPr>
      </p:pic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34.</a:t>
            </a:r>
          </a:p>
        </p:txBody>
      </p:sp>
      <p:sp>
        <p:nvSpPr>
          <p:cNvPr id="336" name="Shape 336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Hvem har skrevet brevet til Galaterne?</a:t>
            </a:r>
          </a:p>
        </p:txBody>
      </p:sp>
    </p:spTree>
    <p:extLst>
      <p:ext uri="{BB962C8B-B14F-4D97-AF65-F5344CB8AC3E}">
        <p14:creationId xmlns:p14="http://schemas.microsoft.com/office/powerpoint/2010/main" val="276445255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4" name="Shape 344" descr="Et billede, der indeholder ting, objekt&#10;&#10;Beskrivelse, der er oprettet med meget høj sikkerhed"/>
          <p:cNvPicPr preferRelativeResize="0"/>
          <p:nvPr/>
        </p:nvPicPr>
        <p:blipFill rotWithShape="1">
          <a:blip r:embed="rId3"/>
          <a:srcRect t="1874" r="2" b="14292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35.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Hvor mange vers er der i Salme 20?</a:t>
            </a:r>
          </a:p>
        </p:txBody>
      </p:sp>
    </p:spTree>
    <p:extLst>
      <p:ext uri="{BB962C8B-B14F-4D97-AF65-F5344CB8AC3E}">
        <p14:creationId xmlns:p14="http://schemas.microsoft.com/office/powerpoint/2010/main" val="1320940642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1" name="Shape 351" descr="Et billede, der indeholder ting&#10;&#10;Beskrivelse, der er oprettet med høj sikkerhed"/>
          <p:cNvPicPr preferRelativeResize="0"/>
          <p:nvPr/>
        </p:nvPicPr>
        <p:blipFill rotWithShape="1">
          <a:blip r:embed="rId3"/>
          <a:srcRect t="13353" b="281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36.</a:t>
            </a:r>
          </a:p>
        </p:txBody>
      </p:sp>
      <p:sp>
        <p:nvSpPr>
          <p:cNvPr id="350" name="Shape 350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Hvem er Lukas evangeliet skrevet til ifølge kapitel 1 vers 3? </a:t>
            </a:r>
          </a:p>
        </p:txBody>
      </p:sp>
    </p:spTree>
    <p:extLst>
      <p:ext uri="{BB962C8B-B14F-4D97-AF65-F5344CB8AC3E}">
        <p14:creationId xmlns:p14="http://schemas.microsoft.com/office/powerpoint/2010/main" val="199505634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3"/>
          <a:srcRect l="29054" t="2" r="-1" b="-3"/>
          <a:stretch/>
        </p:blipFill>
        <p:spPr>
          <a:xfrm>
            <a:off x="7995762" y="2828925"/>
            <a:ext cx="4036217" cy="3388994"/>
          </a:xfrm>
          <a:prstGeom prst="rect">
            <a:avLst/>
          </a:prstGeom>
          <a:noFill/>
        </p:spPr>
      </p:pic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37.</a:t>
            </a:r>
          </a:p>
        </p:txBody>
      </p:sp>
      <p:sp>
        <p:nvSpPr>
          <p:cNvPr id="357" name="Shape 357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Gør det, som Jesus gør i Johannes Åbenbaring 3, 20</a:t>
            </a:r>
          </a:p>
        </p:txBody>
      </p:sp>
    </p:spTree>
    <p:extLst>
      <p:ext uri="{BB962C8B-B14F-4D97-AF65-F5344CB8AC3E}">
        <p14:creationId xmlns:p14="http://schemas.microsoft.com/office/powerpoint/2010/main" val="329327537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801" y="1690688"/>
            <a:ext cx="7316944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6" name="Freeform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746" y="1691164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947" y="1828800"/>
            <a:ext cx="3164693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365" name="Shape 365" descr="Et billede, der indeholder indendørs, kage&#10;&#10;Beskrivelse, der er oprettet med høj sikkerhed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6908801" y="4102100"/>
            <a:ext cx="4142025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noFill/>
        </p:spPr>
      </p:pic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38.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  <a:prstGeom prst="rect">
            <a:avLst/>
          </a:prstGeom>
        </p:spPr>
        <p:txBody>
          <a:bodyPr lIns="0" tIns="45700" rIns="0" bIns="45700" anchor="t" anchorCtr="0">
            <a:normAutofit/>
          </a:bodyPr>
          <a:lstStyle/>
          <a:p>
            <a:pPr marL="91440" marR="0" lvl="0" indent="3556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endParaRPr lang="da-DK" sz="2000" b="0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Hvordan slutter bibelen – hvad står der i den sidste sætning?</a:t>
            </a:r>
          </a:p>
        </p:txBody>
      </p:sp>
    </p:spTree>
    <p:extLst>
      <p:ext uri="{BB962C8B-B14F-4D97-AF65-F5344CB8AC3E}">
        <p14:creationId xmlns:p14="http://schemas.microsoft.com/office/powerpoint/2010/main" val="314193438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/>
          <a:srcRect t="11025" b="1966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2" name="Billede 1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3.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Hent en håndfuld af det -</a:t>
            </a: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 Ordsprogenes bog 27 vers 3</a:t>
            </a:r>
            <a:endParaRPr lang="da-DK" sz="3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567634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/>
          <a:srcRect t="14743" r="1" b="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2" name="Billede 1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4.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Hvor mange breve har Peter skrevet?</a:t>
            </a:r>
          </a:p>
        </p:txBody>
      </p:sp>
    </p:spTree>
    <p:extLst>
      <p:ext uri="{BB962C8B-B14F-4D97-AF65-F5344CB8AC3E}">
        <p14:creationId xmlns:p14="http://schemas.microsoft.com/office/powerpoint/2010/main" val="330194010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Shape 134" descr="Et billede, der indeholder papirvare, skriveredskaber, ting, blyant&#10;&#10;Beskrivelse, der er oprettet med meget høj sikkerhed"/>
          <p:cNvPicPr preferRelativeResize="0"/>
          <p:nvPr/>
        </p:nvPicPr>
        <p:blipFill rotWithShape="1">
          <a:blip r:embed="rId3"/>
          <a:srcRect t="8795" r="3" b="9258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2" name="Billede 1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5.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Hvor mange </a:t>
            </a: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Salmer 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er </a:t>
            </a:r>
          </a:p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der i det gamle testamente?</a:t>
            </a:r>
          </a:p>
        </p:txBody>
      </p:sp>
    </p:spTree>
    <p:extLst>
      <p:ext uri="{BB962C8B-B14F-4D97-AF65-F5344CB8AC3E}">
        <p14:creationId xmlns:p14="http://schemas.microsoft.com/office/powerpoint/2010/main" val="213378226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/>
          <a:srcRect t="3576" r="3" b="23699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2" name="Billede 1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6. 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Find et stykke tøj med samme farve som tøjet i Johannes Åbenbaring 6, 5….</a:t>
            </a:r>
          </a:p>
        </p:txBody>
      </p:sp>
    </p:spTree>
    <p:extLst>
      <p:ext uri="{BB962C8B-B14F-4D97-AF65-F5344CB8AC3E}">
        <p14:creationId xmlns:p14="http://schemas.microsoft.com/office/powerpoint/2010/main" val="3010710243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" name="Shape 148" descr="Et billede, der indeholder hund, sidder, dyr, pattedyr&#10;&#10;Beskrivelse, der er oprettet med meget høj sikkerhed"/>
          <p:cNvPicPr preferRelativeResize="0"/>
          <p:nvPr/>
        </p:nvPicPr>
        <p:blipFill rotWithShape="1">
          <a:blip r:embed="rId3"/>
          <a:srcRect l="12162" r="21936" b="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  <a:noFill/>
        </p:spPr>
      </p:pic>
      <p:pic>
        <p:nvPicPr>
          <p:cNvPr id="2" name="Billede 1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4"/>
          <a:srcRect t="15280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7.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Sig som de dyr, der nævnes i Lukas evangeliet </a:t>
            </a: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kapitel 15 vers 15</a:t>
            </a:r>
            <a:endParaRPr lang="da-DK" sz="36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730283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indendørs, træ, bord, gulv&#10;&#10;Beskrivelse, der er oprettet med meget høj sikkerhed"/>
          <p:cNvPicPr>
            <a:picLocks noChangeAspect="1"/>
          </p:cNvPicPr>
          <p:nvPr/>
        </p:nvPicPr>
        <p:blipFill rotWithShape="1">
          <a:blip r:embed="rId3"/>
          <a:srcRect l="7894" r="12488" b="1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  <p:pic>
        <p:nvPicPr>
          <p:cNvPr id="155" name="Shape 155" descr="Et billede, der indeholder tekst&#10;&#10;Beskrivelse, der er oprettet med meget høj sikkerhed"/>
          <p:cNvPicPr preferRelativeResize="0"/>
          <p:nvPr/>
        </p:nvPicPr>
        <p:blipFill rotWithShape="1">
          <a:blip r:embed="rId4"/>
          <a:srcRect b="27032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  <a:noFill/>
        </p:spPr>
      </p:pic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lIns="91425" tIns="45700" rIns="91425" bIns="45700" anchorCtr="0">
            <a:norm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da-DK" sz="40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8.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idx="1"/>
          </p:nvPr>
        </p:nvSpPr>
        <p:spPr>
          <a:xfrm>
            <a:off x="821515" y="2121762"/>
            <a:ext cx="6367076" cy="3626917"/>
          </a:xfrm>
          <a:prstGeom prst="rect">
            <a:avLst/>
          </a:prstGeom>
        </p:spPr>
        <p:txBody>
          <a:bodyPr lIns="0" tIns="45700" rIns="0" bIns="45700" anchorCtr="0">
            <a:normAutofit/>
          </a:bodyPr>
          <a:lstStyle/>
          <a:p>
            <a:pPr marL="91440" marR="0" lvl="0" indent="-91440" rtl="0"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Hvad er den første overskriften for Johannes evangeliet</a:t>
            </a:r>
            <a:r>
              <a:rPr lang="da-DK" sz="3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kapitel </a:t>
            </a:r>
            <a:r>
              <a:rPr lang="da-DK" sz="3600" dirty="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da-DK" sz="3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838017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HDOfficeLightV0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1024</Words>
  <Application>Microsoft Office PowerPoint</Application>
  <PresentationFormat>Widescreen</PresentationFormat>
  <Paragraphs>134</Paragraphs>
  <Slides>39</Slides>
  <Notes>39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39</vt:i4>
      </vt:variant>
    </vt:vector>
  </HeadingPairs>
  <TitlesOfParts>
    <vt:vector size="44" baseType="lpstr">
      <vt:lpstr>Calibri</vt:lpstr>
      <vt:lpstr>Calibri Light</vt:lpstr>
      <vt:lpstr>Wingdings 2</vt:lpstr>
      <vt:lpstr>HDOfficeLightV0</vt:lpstr>
      <vt:lpstr>1_HDOfficeLightV0</vt:lpstr>
      <vt:lpstr>”Bibel-race 2”</vt:lpstr>
      <vt:lpstr>1.</vt:lpstr>
      <vt:lpstr>2.</vt:lpstr>
      <vt:lpstr>3.</vt:lpstr>
      <vt:lpstr>4.</vt:lpstr>
      <vt:lpstr>5.</vt:lpstr>
      <vt:lpstr>6. </vt:lpstr>
      <vt:lpstr>7.</vt:lpstr>
      <vt:lpstr>8.</vt:lpstr>
      <vt:lpstr>9.</vt:lpstr>
      <vt:lpstr>10.</vt:lpstr>
      <vt:lpstr>11.</vt:lpstr>
      <vt:lpstr>12.</vt:lpstr>
      <vt:lpstr>13.</vt:lpstr>
      <vt:lpstr>14.</vt:lpstr>
      <vt:lpstr>15.</vt:lpstr>
      <vt:lpstr>16.</vt:lpstr>
      <vt:lpstr>17.</vt:lpstr>
      <vt:lpstr>18.</vt:lpstr>
      <vt:lpstr>19.</vt:lpstr>
      <vt:lpstr>20.</vt:lpstr>
      <vt:lpstr>21.</vt:lpstr>
      <vt:lpstr>22.</vt:lpstr>
      <vt:lpstr>23.</vt:lpstr>
      <vt:lpstr>24.</vt:lpstr>
      <vt:lpstr>25.</vt:lpstr>
      <vt:lpstr>26.</vt:lpstr>
      <vt:lpstr>27.</vt:lpstr>
      <vt:lpstr>28.</vt:lpstr>
      <vt:lpstr>29.</vt:lpstr>
      <vt:lpstr>30.</vt:lpstr>
      <vt:lpstr>31.</vt:lpstr>
      <vt:lpstr>32.</vt:lpstr>
      <vt:lpstr>33.</vt:lpstr>
      <vt:lpstr>34.</vt:lpstr>
      <vt:lpstr>35.</vt:lpstr>
      <vt:lpstr>36.</vt:lpstr>
      <vt:lpstr>37.</vt:lpstr>
      <vt:lpstr>38.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store bibel-race!!</dc:title>
  <dc:creator>Dorthe Schmidt</dc:creator>
  <cp:lastModifiedBy>Dorthe Schmidt</cp:lastModifiedBy>
  <cp:revision>17</cp:revision>
  <dcterms:created xsi:type="dcterms:W3CDTF">2017-06-15T17:58:41Z</dcterms:created>
  <dcterms:modified xsi:type="dcterms:W3CDTF">2021-08-16T09:30:59Z</dcterms:modified>
</cp:coreProperties>
</file>