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4770-4F2C-44DE-BEEF-2AB9F9E527A2}" type="datetimeFigureOut">
              <a:rPr lang="da-DK" smtClean="0"/>
              <a:t>18-01-2016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4285B-C738-4687-A0E9-F260753C2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707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5B449-EE99-49BA-B219-D67381711BC9}" type="datetimeFigureOut">
              <a:rPr lang="da-DK" smtClean="0"/>
              <a:t>18-01-2016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FA632-1FDB-461E-AE46-B6E493A140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273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13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A68D-D44D-486E-B10B-51F7229290F5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3C98-B73B-4E44-8254-3282466B4AC3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B21-376C-4BC6-94FA-C2B90A8EC0DD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1C39-4117-4FDA-96D3-8EC01CCCC822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DAE-DF1E-4406-99A3-0BC8CE6E39EB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5346-7393-42D3-88F8-8C9432888B5A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6C04-41D0-4825-8A93-25248879BD39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786E-BF5E-4BEB-B79F-A67DAB9247C2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131-15C0-466F-A8B8-03BEB9BBCE82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327B01-3C83-40AD-9E7B-58B523572EA1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3C6F-0930-42C5-9047-728033EA39CC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6BF2C3-5CA5-4111-9CEA-C9090114A493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56" y="1240758"/>
            <a:ext cx="2975663" cy="22281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Det store bibel-race!!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9.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hedder den sidste bog i GT?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333" y="2489696"/>
            <a:ext cx="4402347" cy="330176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10.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Find noget med samme farve som den snor, der nævnes i Josvabogen 2, 21..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55" y="3857414"/>
            <a:ext cx="2857500" cy="21431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11.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Gør som folket i 2. Mos. 32, 19…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793" y="2406770"/>
            <a:ext cx="3048000" cy="304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12.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sz="3200" dirty="0" smtClean="0"/>
              <a:t>Hvad lover Jesus i Matt. 28, 20?</a:t>
            </a:r>
            <a:endParaRPr lang="da-DK" sz="3200" dirty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88" y="3725969"/>
            <a:ext cx="3057525" cy="21431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13.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Efterlign det første dyr, der nævnes i Job 39, 13…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38" y="661772"/>
            <a:ext cx="2883020" cy="215117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14.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Sig som dyrene i Esajas 53, 6…</a:t>
            </a:r>
          </a:p>
          <a:p>
            <a:endParaRPr lang="da-DK" dirty="0"/>
          </a:p>
          <a:p>
            <a:endParaRPr lang="da-DK" dirty="0" smtClean="0"/>
          </a:p>
          <a:p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03" y="2634507"/>
            <a:ext cx="4484873" cy="29899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15.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Råb som tiggeren i Mark 10, 47…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91" y="2684432"/>
            <a:ext cx="4000500" cy="28003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16.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Find Johannes 20, 31 – Hvem er Jesus?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14" y="2438189"/>
            <a:ext cx="3838575" cy="28384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442" y="1845734"/>
            <a:ext cx="4610267" cy="3228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17.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Find en af dem, som de kaster med i ApG 7, 58…</a:t>
            </a: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18.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hedder den 5. bog i NT?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96" y="2424023"/>
            <a:ext cx="4056576" cy="317765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69" y="3857414"/>
            <a:ext cx="2600414" cy="148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Hvor mange kapitler er der i Matthæusevangeliet?</a:t>
            </a: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769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19.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4478020" cy="402336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er der på det første kort foran i Bibelen?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718" y="1997254"/>
            <a:ext cx="3122817" cy="397677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20.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smtClean="0"/>
              <a:t>Hvad begynder på side 958?</a:t>
            </a:r>
            <a:endParaRPr lang="da-DK" sz="32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751" y="3173418"/>
            <a:ext cx="4036803" cy="234134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21.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Sig som dyret i 1. Mos. 3, 1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7" y="2015068"/>
            <a:ext cx="3810000" cy="3962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830" y="2246000"/>
            <a:ext cx="6441056" cy="3623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22.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mange Mosebøger er der i GT?</a:t>
            </a:r>
            <a:endParaRPr lang="da-DK" sz="32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23.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Hvem har lavet Salme 78?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219" y="3706021"/>
            <a:ext cx="5499340" cy="23346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24.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siger Jesus i Johs. 19, 30?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932" y="2200455"/>
            <a:ext cx="4130043" cy="311341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25.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5062220" cy="402336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Gør som de gør ved Babylons floder i Salme 137, 1…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45" y="2551065"/>
            <a:ext cx="3639883" cy="261269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26.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mange bøger i GT er opkaldt efter kvinder?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46" y="3878369"/>
            <a:ext cx="3562350" cy="19907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27.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Hop ligeså mange gange, som der er kapitler i Klagesangene!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72" y="3857414"/>
            <a:ext cx="3313892" cy="220524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28.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På hvilken side er Johs. 3, 16?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85" y="2346254"/>
            <a:ext cx="4823244" cy="36312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På hvilken side er Salme 23?</a:t>
            </a: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857" y="3158223"/>
            <a:ext cx="3375804" cy="238838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29.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står historien om Jakob og Esau?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3291418"/>
            <a:ext cx="4286250" cy="26860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30.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Hvilken by hører vi om i Mika 5, 1?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27" y="2875995"/>
            <a:ext cx="2558182" cy="241936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31.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Sig som dyrene i Luk 15, 15…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39" y="2507554"/>
            <a:ext cx="4571641" cy="29715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32.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6967220" cy="402336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Hvordan dræber </a:t>
            </a:r>
            <a:r>
              <a:rPr lang="da-DK" sz="3200" dirty="0" err="1" smtClean="0"/>
              <a:t>Ehud</a:t>
            </a:r>
            <a:r>
              <a:rPr lang="da-DK" sz="3200" dirty="0" smtClean="0"/>
              <a:t> kong </a:t>
            </a:r>
            <a:r>
              <a:rPr lang="da-DK" sz="3200" dirty="0" err="1" smtClean="0"/>
              <a:t>Eglon</a:t>
            </a:r>
            <a:r>
              <a:rPr lang="da-DK" sz="3200" dirty="0" smtClean="0"/>
              <a:t> i Dommerbogen 3, 21-22?</a:t>
            </a:r>
          </a:p>
          <a:p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87" y="2507380"/>
            <a:ext cx="2700067" cy="27000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33.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Hvilken dag handler </a:t>
            </a:r>
            <a:r>
              <a:rPr lang="da-DK" sz="3200" dirty="0" err="1" smtClean="0"/>
              <a:t>ApG</a:t>
            </a:r>
            <a:r>
              <a:rPr lang="da-DK" sz="3200" dirty="0" smtClean="0"/>
              <a:t>. 2 om?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857" y="2070160"/>
            <a:ext cx="2857500" cy="2838450"/>
          </a:xfrm>
          <a:prstGeom prst="rect">
            <a:avLst/>
          </a:prstGeom>
          <a:scene3d>
            <a:camera prst="orthographicFront">
              <a:rot lat="299993" lon="0" rev="0"/>
            </a:camera>
            <a:lightRig rig="threePt" dir="t"/>
          </a:scene3d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34.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Hvem har skrevet brevet til Romerne?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3826662"/>
            <a:ext cx="5334000" cy="215080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35.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mange vers er der i Salme 119?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752725"/>
            <a:ext cx="2857500" cy="28575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36.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Hvem er </a:t>
            </a:r>
            <a:r>
              <a:rPr lang="da-DK" sz="3200" dirty="0" err="1" smtClean="0"/>
              <a:t>ApG</a:t>
            </a:r>
            <a:r>
              <a:rPr lang="da-DK" sz="3200" dirty="0" smtClean="0"/>
              <a:t>. Skrevet til ifølge kap. 1 vers 1?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3209924"/>
            <a:ext cx="2447925" cy="24479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37.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Gør det, som Jesus gør i Johs. Åbenbaring 3, 20…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3834343"/>
            <a:ext cx="3333750" cy="21431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38.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9720" cy="402336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er den sidste sætning i Johs. Åbenbaring?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555051"/>
            <a:ext cx="5107305" cy="260472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52" y="2559247"/>
            <a:ext cx="3000375" cy="3629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Hent en håndfuld af det, som folk sætter sig i, i Matthæusevangeliet 14, 19.</a:t>
            </a:r>
            <a:endParaRPr lang="da-DK" sz="32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712" y="2189526"/>
            <a:ext cx="2154087" cy="21181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90444" y="1906438"/>
            <a:ext cx="9965235" cy="3962656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mange breve har Paulus skrevet?</a:t>
            </a: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Hvor mange Krønikebøger er der i GT?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63" y="2700427"/>
            <a:ext cx="2943225" cy="30099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679" y="2087993"/>
            <a:ext cx="2806998" cy="32357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6.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4120" cy="402336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Find et stykke tøj med samme farve som tøjet i Johannes Åbenbaring 7, 9….</a:t>
            </a: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Sig som de dyr, der nævnes i Daniels Bog 6, 21…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824" y="101600"/>
            <a:ext cx="4185607" cy="231339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8.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dirty="0" smtClean="0"/>
              <a:t>Hvad er overskriften for Matt. 5?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24" y="3021762"/>
            <a:ext cx="3965353" cy="30771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419" y="451500"/>
            <a:ext cx="2688399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475</Words>
  <Application>Microsoft Office PowerPoint</Application>
  <PresentationFormat>Widescreen</PresentationFormat>
  <Paragraphs>190</Paragraphs>
  <Slides>39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2" baseType="lpstr">
      <vt:lpstr>Calibri</vt:lpstr>
      <vt:lpstr>Calibri Light</vt:lpstr>
      <vt:lpstr>Retro</vt:lpstr>
      <vt:lpstr>Det store bibel-race!!</vt:lpstr>
      <vt:lpstr>1.</vt:lpstr>
      <vt:lpstr>2.</vt:lpstr>
      <vt:lpstr>3.</vt:lpstr>
      <vt:lpstr>4.</vt:lpstr>
      <vt:lpstr>5.</vt:lpstr>
      <vt:lpstr>6. 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  <vt:lpstr>32.</vt:lpstr>
      <vt:lpstr>33.</vt:lpstr>
      <vt:lpstr>34.</vt:lpstr>
      <vt:lpstr>35.</vt:lpstr>
      <vt:lpstr>36.</vt:lpstr>
      <vt:lpstr>37.</vt:lpstr>
      <vt:lpstr>38.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store bibel-race!!</dc:title>
  <dc:creator>susanne sjælland iversen</dc:creator>
  <cp:lastModifiedBy>Andreas Ipsen</cp:lastModifiedBy>
  <cp:revision>37</cp:revision>
  <dcterms:created xsi:type="dcterms:W3CDTF">2015-10-26T12:52:55Z</dcterms:created>
  <dcterms:modified xsi:type="dcterms:W3CDTF">2016-01-18T11:51:02Z</dcterms:modified>
</cp:coreProperties>
</file>