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0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94660"/>
  </p:normalViewPr>
  <p:slideViewPr>
    <p:cSldViewPr>
      <p:cViewPr varScale="1">
        <p:scale>
          <a:sx n="72" d="100"/>
          <a:sy n="72" d="100"/>
        </p:scale>
        <p:origin x="128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1EA0-B04D-4BA4-B22E-8C5E2B0F5A90}" type="datetimeFigureOut">
              <a:rPr lang="da-DK" smtClean="0"/>
              <a:pPr/>
              <a:t>16-11-2015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22A4-65DE-494C-BFF1-106AE9B73C0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med" advClick="0" advTm="6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1EA0-B04D-4BA4-B22E-8C5E2B0F5A90}" type="datetimeFigureOut">
              <a:rPr lang="da-DK" smtClean="0"/>
              <a:pPr/>
              <a:t>16-11-2015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22A4-65DE-494C-BFF1-106AE9B73C0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med" advClick="0" advTm="6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1EA0-B04D-4BA4-B22E-8C5E2B0F5A90}" type="datetimeFigureOut">
              <a:rPr lang="da-DK" smtClean="0"/>
              <a:pPr/>
              <a:t>16-11-2015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22A4-65DE-494C-BFF1-106AE9B73C0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med" advClick="0" advTm="6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1EA0-B04D-4BA4-B22E-8C5E2B0F5A90}" type="datetimeFigureOut">
              <a:rPr lang="da-DK" smtClean="0"/>
              <a:pPr/>
              <a:t>16-11-2015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22A4-65DE-494C-BFF1-106AE9B73C0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med" advClick="0" advTm="6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1EA0-B04D-4BA4-B22E-8C5E2B0F5A90}" type="datetimeFigureOut">
              <a:rPr lang="da-DK" smtClean="0"/>
              <a:pPr/>
              <a:t>16-11-2015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22A4-65DE-494C-BFF1-106AE9B73C0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med" advClick="0" advTm="6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1EA0-B04D-4BA4-B22E-8C5E2B0F5A90}" type="datetimeFigureOut">
              <a:rPr lang="da-DK" smtClean="0"/>
              <a:pPr/>
              <a:t>16-11-2015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22A4-65DE-494C-BFF1-106AE9B73C0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med" advClick="0" advTm="6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1EA0-B04D-4BA4-B22E-8C5E2B0F5A90}" type="datetimeFigureOut">
              <a:rPr lang="da-DK" smtClean="0"/>
              <a:pPr/>
              <a:t>16-11-2015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22A4-65DE-494C-BFF1-106AE9B73C0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med" advClick="0" advTm="6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1EA0-B04D-4BA4-B22E-8C5E2B0F5A90}" type="datetimeFigureOut">
              <a:rPr lang="da-DK" smtClean="0"/>
              <a:pPr/>
              <a:t>16-11-2015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22A4-65DE-494C-BFF1-106AE9B73C0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med" advClick="0" advTm="6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1EA0-B04D-4BA4-B22E-8C5E2B0F5A90}" type="datetimeFigureOut">
              <a:rPr lang="da-DK" smtClean="0"/>
              <a:pPr/>
              <a:t>16-11-2015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22A4-65DE-494C-BFF1-106AE9B73C0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med" advClick="0" advTm="6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1EA0-B04D-4BA4-B22E-8C5E2B0F5A90}" type="datetimeFigureOut">
              <a:rPr lang="da-DK" smtClean="0"/>
              <a:pPr/>
              <a:t>16-11-2015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22A4-65DE-494C-BFF1-106AE9B73C0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med" advClick="0" advTm="6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1EA0-B04D-4BA4-B22E-8C5E2B0F5A90}" type="datetimeFigureOut">
              <a:rPr lang="da-DK" smtClean="0"/>
              <a:pPr/>
              <a:t>16-11-2015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22A4-65DE-494C-BFF1-106AE9B73C0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spd="med" advClick="0" advTm="6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1EA0-B04D-4BA4-B22E-8C5E2B0F5A90}" type="datetimeFigureOut">
              <a:rPr lang="da-DK" smtClean="0"/>
              <a:pPr/>
              <a:t>16-11-2015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222A4-65DE-494C-BFF1-106AE9B73C0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6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5688012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boks 4"/>
          <p:cNvSpPr txBox="1"/>
          <p:nvPr/>
        </p:nvSpPr>
        <p:spPr>
          <a:xfrm>
            <a:off x="2699792" y="476672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 smtClean="0"/>
              <a:t>Juleevangeliet i LEGO</a:t>
            </a:r>
            <a:endParaRPr lang="da-DK" sz="3200" dirty="0"/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218" name="Picture 2" descr="D:\SteenDocs\Desktop\silas\Lego\billeder\PICT00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</p:spPr>
      </p:pic>
      <p:sp>
        <p:nvSpPr>
          <p:cNvPr id="4" name="Afrundet rektangulær billedforklaring 3"/>
          <p:cNvSpPr/>
          <p:nvPr/>
        </p:nvSpPr>
        <p:spPr>
          <a:xfrm>
            <a:off x="1115616" y="1124744"/>
            <a:ext cx="2016224" cy="1080120"/>
          </a:xfrm>
          <a:prstGeom prst="wedgeRoundRectCallout">
            <a:avLst>
              <a:gd name="adj1" fmla="val 29329"/>
              <a:gd name="adj2" fmla="val 7789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Min kone skal snart føde er der et værelse ledigt?</a:t>
            </a:r>
            <a:endParaRPr lang="da-DK" dirty="0"/>
          </a:p>
        </p:txBody>
      </p:sp>
      <p:sp>
        <p:nvSpPr>
          <p:cNvPr id="5" name="Afrundet rektangulær billedforklaring 4"/>
          <p:cNvSpPr/>
          <p:nvPr/>
        </p:nvSpPr>
        <p:spPr>
          <a:xfrm>
            <a:off x="3707904" y="548680"/>
            <a:ext cx="2016224" cy="1008112"/>
          </a:xfrm>
          <a:prstGeom prst="wedgeRoundRectCallout">
            <a:avLst>
              <a:gd name="adj1" fmla="val -5716"/>
              <a:gd name="adj2" fmla="val 11472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Nej der ikke plads. </a:t>
            </a:r>
            <a:endParaRPr lang="da-DK" dirty="0"/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 </a:t>
            </a:r>
            <a:endParaRPr lang="da-DK" dirty="0"/>
          </a:p>
        </p:txBody>
      </p:sp>
      <p:pic>
        <p:nvPicPr>
          <p:cNvPr id="10242" name="Picture 2" descr="D:\SteenDocs\Desktop\silas\Lego\billeder\PICT00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5" name="Afrundet rektangulær billedforklaring 4"/>
          <p:cNvSpPr/>
          <p:nvPr/>
        </p:nvSpPr>
        <p:spPr>
          <a:xfrm>
            <a:off x="755576" y="764704"/>
            <a:ext cx="2304256" cy="1152128"/>
          </a:xfrm>
          <a:prstGeom prst="wedgeRoundRectCallout">
            <a:avLst>
              <a:gd name="adj1" fmla="val 23020"/>
              <a:gd name="adj2" fmla="val 11235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Min kone skal snart føde er der et værelse ledigt?</a:t>
            </a:r>
            <a:endParaRPr lang="da-DK" dirty="0"/>
          </a:p>
        </p:txBody>
      </p:sp>
      <p:sp>
        <p:nvSpPr>
          <p:cNvPr id="6" name="Afrundet rektangulær billedforklaring 5"/>
          <p:cNvSpPr/>
          <p:nvPr/>
        </p:nvSpPr>
        <p:spPr>
          <a:xfrm>
            <a:off x="3995936" y="548680"/>
            <a:ext cx="1872208" cy="1152128"/>
          </a:xfrm>
          <a:prstGeom prst="wedgeRoundRectCallout">
            <a:avLst>
              <a:gd name="adj1" fmla="val -37478"/>
              <a:gd name="adj2" fmla="val 13314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Der er så fuldt at jeg knap kan spytte!!</a:t>
            </a:r>
            <a:endParaRPr lang="da-DK" dirty="0"/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1266" name="Picture 2" descr="D:\SteenDocs\Desktop\silas\Lego\billeder\PICT00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4" name="Afrundet rektangulær billedforklaring 3"/>
          <p:cNvSpPr/>
          <p:nvPr/>
        </p:nvSpPr>
        <p:spPr>
          <a:xfrm>
            <a:off x="467544" y="764704"/>
            <a:ext cx="2664296" cy="1368152"/>
          </a:xfrm>
          <a:prstGeom prst="wedgeRoundRectCallout">
            <a:avLst>
              <a:gd name="adj1" fmla="val 10887"/>
              <a:gd name="adj2" fmla="val 8174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Min kone skal snart føde er der et værelse ledigt?</a:t>
            </a:r>
            <a:endParaRPr lang="da-DK" dirty="0"/>
          </a:p>
        </p:txBody>
      </p:sp>
      <p:sp>
        <p:nvSpPr>
          <p:cNvPr id="5" name="Afrundet rektangulær billedforklaring 4"/>
          <p:cNvSpPr/>
          <p:nvPr/>
        </p:nvSpPr>
        <p:spPr>
          <a:xfrm>
            <a:off x="3635896" y="476672"/>
            <a:ext cx="2232248" cy="1008112"/>
          </a:xfrm>
          <a:prstGeom prst="wedgeRoundRectCallout">
            <a:avLst>
              <a:gd name="adj1" fmla="val -16790"/>
              <a:gd name="adj2" fmla="val 11478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Nej desværre. </a:t>
            </a:r>
            <a:endParaRPr lang="da-DK" dirty="0"/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yformet billedforklaring 4"/>
          <p:cNvSpPr/>
          <p:nvPr/>
        </p:nvSpPr>
        <p:spPr>
          <a:xfrm>
            <a:off x="1907704" y="0"/>
            <a:ext cx="3384376" cy="2880320"/>
          </a:xfrm>
          <a:prstGeom prst="cloudCallout">
            <a:avLst>
              <a:gd name="adj1" fmla="val 45485"/>
              <a:gd name="adj2" fmla="val 42779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290" name="Picture 2" descr="D:\SteenDocs\Desktop\silas\Lego\billeder\PICT00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2845068" cy="21336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Afrundet rektangulær billedforklaring 3"/>
          <p:cNvSpPr/>
          <p:nvPr/>
        </p:nvSpPr>
        <p:spPr>
          <a:xfrm>
            <a:off x="5652120" y="404664"/>
            <a:ext cx="1584176" cy="1296144"/>
          </a:xfrm>
          <a:prstGeom prst="wedgeRoundRectCallout">
            <a:avLst>
              <a:gd name="adj1" fmla="val -38324"/>
              <a:gd name="adj2" fmla="val 7746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Men jeg har en stald i kan låne.</a:t>
            </a:r>
            <a:endParaRPr lang="da-DK" dirty="0"/>
          </a:p>
        </p:txBody>
      </p:sp>
      <p:sp>
        <p:nvSpPr>
          <p:cNvPr id="6" name="Afrundet rektangulær billedforklaring 5"/>
          <p:cNvSpPr/>
          <p:nvPr/>
        </p:nvSpPr>
        <p:spPr>
          <a:xfrm>
            <a:off x="6876256" y="1988840"/>
            <a:ext cx="792088" cy="576064"/>
          </a:xfrm>
          <a:prstGeom prst="wedgeRoundRectCallout">
            <a:avLst>
              <a:gd name="adj1" fmla="val 99856"/>
              <a:gd name="adj2" fmla="val -3851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Tak</a:t>
            </a:r>
            <a:endParaRPr lang="da-DK" dirty="0"/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rundet rektangulær billedforklaring 1"/>
          <p:cNvSpPr/>
          <p:nvPr/>
        </p:nvSpPr>
        <p:spPr>
          <a:xfrm>
            <a:off x="1547664" y="1268760"/>
            <a:ext cx="1656184" cy="1008112"/>
          </a:xfrm>
          <a:prstGeom prst="wedgeRoundRectCallout">
            <a:avLst>
              <a:gd name="adj1" fmla="val -38166"/>
              <a:gd name="adj2" fmla="val 9575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Det er da et meget fint sted.</a:t>
            </a:r>
            <a:endParaRPr lang="da-DK" dirty="0"/>
          </a:p>
        </p:txBody>
      </p:sp>
      <p:sp>
        <p:nvSpPr>
          <p:cNvPr id="3" name="Afrundet rektangulær billedforklaring 2"/>
          <p:cNvSpPr/>
          <p:nvPr/>
        </p:nvSpPr>
        <p:spPr>
          <a:xfrm>
            <a:off x="5076056" y="1412776"/>
            <a:ext cx="1872208" cy="1080120"/>
          </a:xfrm>
          <a:prstGeom prst="wedgeRoundRectCallout">
            <a:avLst>
              <a:gd name="adj1" fmla="val 16222"/>
              <a:gd name="adj2" fmla="val 9996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Jeg skal føde!!!</a:t>
            </a:r>
            <a:endParaRPr lang="da-DK" dirty="0"/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rundet rektangulær billedforklaring 3"/>
          <p:cNvSpPr/>
          <p:nvPr/>
        </p:nvSpPr>
        <p:spPr>
          <a:xfrm>
            <a:off x="4932040" y="1268760"/>
            <a:ext cx="1944216" cy="1008112"/>
          </a:xfrm>
          <a:prstGeom prst="wedgeRoundRectCallout">
            <a:avLst>
              <a:gd name="adj1" fmla="val 23348"/>
              <a:gd name="adj2" fmla="val 10235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Han er sød.</a:t>
            </a:r>
            <a:endParaRPr lang="da-DK" dirty="0"/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rundet rektangulær billedforklaring 3"/>
          <p:cNvSpPr/>
          <p:nvPr/>
        </p:nvSpPr>
        <p:spPr>
          <a:xfrm>
            <a:off x="3779912" y="1196752"/>
            <a:ext cx="1800200" cy="1080120"/>
          </a:xfrm>
          <a:prstGeom prst="wedgeRoundRectCallout">
            <a:avLst>
              <a:gd name="adj1" fmla="val -3902"/>
              <a:gd name="adj2" fmla="val 8302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zzzzzzzzzzzzzzzzzzzzzzzzzzzzzzzzzzzzzzzz</a:t>
            </a:r>
            <a:endParaRPr lang="da-DK" dirty="0"/>
          </a:p>
        </p:txBody>
      </p:sp>
      <p:sp>
        <p:nvSpPr>
          <p:cNvPr id="5" name="Afrundet rektangulær billedforklaring 4"/>
          <p:cNvSpPr/>
          <p:nvPr/>
        </p:nvSpPr>
        <p:spPr>
          <a:xfrm>
            <a:off x="5580112" y="908720"/>
            <a:ext cx="1224136" cy="1152128"/>
          </a:xfrm>
          <a:prstGeom prst="wedgeRoundRectCallout">
            <a:avLst>
              <a:gd name="adj1" fmla="val -59314"/>
              <a:gd name="adj2" fmla="val 12022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zzzzzzzzzzzzzzzzzzzzzzzzzzzzzzzzzzzzzzzz</a:t>
            </a:r>
            <a:endParaRPr lang="da-DK" dirty="0"/>
          </a:p>
        </p:txBody>
      </p:sp>
      <p:sp>
        <p:nvSpPr>
          <p:cNvPr id="6" name="Afrundet rektangulær billedforklaring 5"/>
          <p:cNvSpPr/>
          <p:nvPr/>
        </p:nvSpPr>
        <p:spPr>
          <a:xfrm>
            <a:off x="7452320" y="2204864"/>
            <a:ext cx="1296144" cy="1368152"/>
          </a:xfrm>
          <a:prstGeom prst="wedgeRoundRectCallout">
            <a:avLst>
              <a:gd name="adj1" fmla="val -141619"/>
              <a:gd name="adj2" fmla="val 1288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zzzzzzzzzzzzzzzzzzzzzzzzzzzzzzzzzzzzzzzzzzzz</a:t>
            </a:r>
            <a:endParaRPr lang="da-DK" dirty="0"/>
          </a:p>
        </p:txBody>
      </p:sp>
      <p:sp>
        <p:nvSpPr>
          <p:cNvPr id="7" name="Afrundet rektangulær billedforklaring 6"/>
          <p:cNvSpPr/>
          <p:nvPr/>
        </p:nvSpPr>
        <p:spPr>
          <a:xfrm>
            <a:off x="2195736" y="3068960"/>
            <a:ext cx="720080" cy="576064"/>
          </a:xfrm>
          <a:prstGeom prst="wedgeRoundRectCallout">
            <a:avLst>
              <a:gd name="adj1" fmla="val 133089"/>
              <a:gd name="adj2" fmla="val -7662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mæh</a:t>
            </a:r>
            <a:endParaRPr lang="da-DK" dirty="0"/>
          </a:p>
        </p:txBody>
      </p:sp>
      <p:sp>
        <p:nvSpPr>
          <p:cNvPr id="8" name="Afrundet rektangulær billedforklaring 7"/>
          <p:cNvSpPr/>
          <p:nvPr/>
        </p:nvSpPr>
        <p:spPr>
          <a:xfrm>
            <a:off x="2555776" y="5013176"/>
            <a:ext cx="864096" cy="432048"/>
          </a:xfrm>
          <a:prstGeom prst="wedgeRoundRectCallout">
            <a:avLst>
              <a:gd name="adj1" fmla="val 33681"/>
              <a:gd name="adj2" fmla="val -10424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mæh</a:t>
            </a:r>
            <a:endParaRPr lang="da-DK" dirty="0"/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rundet rektangulær billedforklaring 3"/>
          <p:cNvSpPr/>
          <p:nvPr/>
        </p:nvSpPr>
        <p:spPr>
          <a:xfrm>
            <a:off x="4932040" y="44624"/>
            <a:ext cx="2160240" cy="1368152"/>
          </a:xfrm>
          <a:prstGeom prst="wedgeRoundRectCallout">
            <a:avLst>
              <a:gd name="adj1" fmla="val -52900"/>
              <a:gd name="adj2" fmla="val 6351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En kongesøn er født i nat i en stald  i Betlehem!!</a:t>
            </a:r>
            <a:endParaRPr lang="da-DK" dirty="0"/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rundet rektangulær billedforklaring 3"/>
          <p:cNvSpPr/>
          <p:nvPr/>
        </p:nvSpPr>
        <p:spPr>
          <a:xfrm>
            <a:off x="2771800" y="548680"/>
            <a:ext cx="1224136" cy="936104"/>
          </a:xfrm>
          <a:prstGeom prst="wedgeRoundRectCallout">
            <a:avLst>
              <a:gd name="adj1" fmla="val 9951"/>
              <a:gd name="adj2" fmla="val 11444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Ære være herren!</a:t>
            </a:r>
            <a:endParaRPr lang="da-DK" dirty="0"/>
          </a:p>
        </p:txBody>
      </p:sp>
      <p:sp>
        <p:nvSpPr>
          <p:cNvPr id="5" name="Afrundet rektangulær billedforklaring 4"/>
          <p:cNvSpPr/>
          <p:nvPr/>
        </p:nvSpPr>
        <p:spPr>
          <a:xfrm>
            <a:off x="4427984" y="548680"/>
            <a:ext cx="1584176" cy="1152128"/>
          </a:xfrm>
          <a:prstGeom prst="wedgeRoundRectCallout">
            <a:avLst>
              <a:gd name="adj1" fmla="val -11912"/>
              <a:gd name="adj2" fmla="val 9715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Og fred til mennesker på jord!</a:t>
            </a:r>
            <a:endParaRPr lang="da-DK" dirty="0"/>
          </a:p>
        </p:txBody>
      </p:sp>
      <p:sp>
        <p:nvSpPr>
          <p:cNvPr id="6" name="Afrundet rektangulær billedforklaring 5"/>
          <p:cNvSpPr/>
          <p:nvPr/>
        </p:nvSpPr>
        <p:spPr>
          <a:xfrm>
            <a:off x="6516216" y="1196752"/>
            <a:ext cx="1152128" cy="648072"/>
          </a:xfrm>
          <a:prstGeom prst="wedgeRoundRectCallout">
            <a:avLst>
              <a:gd name="adj1" fmla="val -20833"/>
              <a:gd name="adj2" fmla="val 7960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Halleluja!</a:t>
            </a:r>
            <a:endParaRPr lang="da-DK" dirty="0"/>
          </a:p>
        </p:txBody>
      </p:sp>
      <p:sp>
        <p:nvSpPr>
          <p:cNvPr id="7" name="Afrundet rektangulær billedforklaring 6"/>
          <p:cNvSpPr/>
          <p:nvPr/>
        </p:nvSpPr>
        <p:spPr>
          <a:xfrm>
            <a:off x="6516216" y="4725144"/>
            <a:ext cx="1368152" cy="936104"/>
          </a:xfrm>
          <a:prstGeom prst="wedgeRoundRectCallout">
            <a:avLst>
              <a:gd name="adj1" fmla="val -6269"/>
              <a:gd name="adj2" fmla="val -11043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Vi må af sted til Betlehem.</a:t>
            </a:r>
            <a:endParaRPr lang="da-DK" dirty="0"/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teenDocs\Desktop\silas\Lego\billeder\PICT0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003" y="0"/>
            <a:ext cx="9160003" cy="6858000"/>
          </a:xfrm>
          <a:prstGeom prst="rect">
            <a:avLst/>
          </a:prstGeom>
          <a:noFill/>
        </p:spPr>
      </p:pic>
      <p:sp>
        <p:nvSpPr>
          <p:cNvPr id="3" name="Afrundet rektangulær billedforklaring 2"/>
          <p:cNvSpPr/>
          <p:nvPr/>
        </p:nvSpPr>
        <p:spPr>
          <a:xfrm>
            <a:off x="755576" y="476672"/>
            <a:ext cx="2664296" cy="1296144"/>
          </a:xfrm>
          <a:prstGeom prst="wedgeRoundRectCallout">
            <a:avLst>
              <a:gd name="adj1" fmla="val 71208"/>
              <a:gd name="adj2" fmla="val 3577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Tra</a:t>
            </a:r>
            <a:r>
              <a:rPr lang="da-DK" dirty="0" smtClean="0"/>
              <a:t> la </a:t>
            </a:r>
            <a:r>
              <a:rPr lang="da-DK" dirty="0" err="1" smtClean="0"/>
              <a:t>la</a:t>
            </a:r>
            <a:r>
              <a:rPr lang="da-DK" dirty="0" smtClean="0"/>
              <a:t> </a:t>
            </a:r>
            <a:r>
              <a:rPr lang="da-DK" dirty="0" err="1" smtClean="0"/>
              <a:t>la</a:t>
            </a:r>
            <a:r>
              <a:rPr lang="da-DK" dirty="0" smtClean="0"/>
              <a:t> </a:t>
            </a:r>
            <a:r>
              <a:rPr lang="da-DK" dirty="0" err="1" smtClean="0"/>
              <a:t>la</a:t>
            </a:r>
            <a:r>
              <a:rPr lang="da-DK" dirty="0" smtClean="0"/>
              <a:t> la </a:t>
            </a:r>
            <a:r>
              <a:rPr lang="da-DK" dirty="0" err="1" smtClean="0"/>
              <a:t>la</a:t>
            </a:r>
            <a:r>
              <a:rPr lang="da-DK" dirty="0" smtClean="0"/>
              <a:t> </a:t>
            </a:r>
            <a:r>
              <a:rPr lang="da-DK" dirty="0" err="1" smtClean="0"/>
              <a:t>la</a:t>
            </a:r>
            <a:r>
              <a:rPr lang="da-DK" dirty="0" smtClean="0"/>
              <a:t> </a:t>
            </a:r>
            <a:r>
              <a:rPr lang="da-DK" dirty="0" err="1" smtClean="0"/>
              <a:t>la</a:t>
            </a:r>
            <a:r>
              <a:rPr lang="da-DK" dirty="0" smtClean="0"/>
              <a:t> </a:t>
            </a:r>
            <a:r>
              <a:rPr lang="da-DK" dirty="0" err="1" smtClean="0"/>
              <a:t>la</a:t>
            </a:r>
            <a:r>
              <a:rPr lang="da-DK" dirty="0" smtClean="0"/>
              <a:t> </a:t>
            </a:r>
            <a:r>
              <a:rPr lang="da-DK" dirty="0" err="1" smtClean="0"/>
              <a:t>la</a:t>
            </a:r>
            <a:r>
              <a:rPr lang="da-DK" dirty="0" smtClean="0"/>
              <a:t> </a:t>
            </a:r>
            <a:r>
              <a:rPr lang="da-DK" dirty="0" err="1" smtClean="0"/>
              <a:t>la</a:t>
            </a:r>
            <a:r>
              <a:rPr lang="da-DK" dirty="0" smtClean="0"/>
              <a:t> </a:t>
            </a:r>
            <a:r>
              <a:rPr lang="da-DK" dirty="0" err="1" smtClean="0"/>
              <a:t>la</a:t>
            </a:r>
            <a:r>
              <a:rPr lang="da-DK" dirty="0" smtClean="0"/>
              <a:t>!</a:t>
            </a:r>
            <a:endParaRPr lang="da-DK" dirty="0"/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rundet rektangulær billedforklaring 1"/>
          <p:cNvSpPr/>
          <p:nvPr/>
        </p:nvSpPr>
        <p:spPr>
          <a:xfrm>
            <a:off x="1907704" y="908720"/>
            <a:ext cx="1872208" cy="1152128"/>
          </a:xfrm>
          <a:prstGeom prst="wedgeRoundRectCallout">
            <a:avLst>
              <a:gd name="adj1" fmla="val -37113"/>
              <a:gd name="adj2" fmla="val 6971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Englene fortalte os at der er født en kongesøn!</a:t>
            </a:r>
            <a:endParaRPr lang="da-DK" dirty="0"/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rundet rektangulær billedforklaring 1"/>
          <p:cNvSpPr/>
          <p:nvPr/>
        </p:nvSpPr>
        <p:spPr>
          <a:xfrm>
            <a:off x="611560" y="476672"/>
            <a:ext cx="2376264" cy="1656184"/>
          </a:xfrm>
          <a:prstGeom prst="wedgeRoundRectCallout">
            <a:avLst>
              <a:gd name="adj1" fmla="val -9755"/>
              <a:gd name="adj2" fmla="val 7086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Se den store stjerne der. Der må være en kongesøn født!!</a:t>
            </a:r>
            <a:endParaRPr lang="da-DK" dirty="0"/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rundet rektangulær billedforklaring 1"/>
          <p:cNvSpPr/>
          <p:nvPr/>
        </p:nvSpPr>
        <p:spPr>
          <a:xfrm>
            <a:off x="5796134" y="4797152"/>
            <a:ext cx="1440161" cy="360040"/>
          </a:xfrm>
          <a:prstGeom prst="wedgeRoundRectCallout">
            <a:avLst>
              <a:gd name="adj1" fmla="val 39025"/>
              <a:gd name="adj2" fmla="val -27459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Du har ret.</a:t>
            </a:r>
            <a:endParaRPr lang="da-DK" dirty="0"/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rundet rektangulær billedforklaring 1"/>
          <p:cNvSpPr/>
          <p:nvPr/>
        </p:nvSpPr>
        <p:spPr>
          <a:xfrm rot="10800000" flipV="1">
            <a:off x="5652120" y="0"/>
            <a:ext cx="1584176" cy="1772816"/>
          </a:xfrm>
          <a:prstGeom prst="wedgeRoundRectCallout">
            <a:avLst>
              <a:gd name="adj1" fmla="val -34174"/>
              <a:gd name="adj2" fmla="val 6779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Vi har set en stjerne som betyder at der er en kongesøn født.</a:t>
            </a:r>
            <a:endParaRPr lang="da-DK" dirty="0"/>
          </a:p>
        </p:txBody>
      </p:sp>
      <p:sp>
        <p:nvSpPr>
          <p:cNvPr id="3" name="Afrundet rektangulær billedforklaring 2"/>
          <p:cNvSpPr/>
          <p:nvPr/>
        </p:nvSpPr>
        <p:spPr>
          <a:xfrm>
            <a:off x="1259632" y="5777880"/>
            <a:ext cx="1872208" cy="1080120"/>
          </a:xfrm>
          <a:prstGeom prst="wedgeRoundRectCallout">
            <a:avLst>
              <a:gd name="adj1" fmla="val 103"/>
              <a:gd name="adj2" fmla="val -27990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Nej her er ikke kommet nogen kongesøn.</a:t>
            </a:r>
            <a:endParaRPr lang="da-DK" dirty="0"/>
          </a:p>
        </p:txBody>
      </p:sp>
      <p:sp>
        <p:nvSpPr>
          <p:cNvPr id="4" name="Afrundet rektangulær billedforklaring 3"/>
          <p:cNvSpPr/>
          <p:nvPr/>
        </p:nvSpPr>
        <p:spPr>
          <a:xfrm>
            <a:off x="3419872" y="3933056"/>
            <a:ext cx="2304256" cy="1584176"/>
          </a:xfrm>
          <a:prstGeom prst="wedgeRoundRectCallout">
            <a:avLst>
              <a:gd name="adj1" fmla="val 18990"/>
              <a:gd name="adj2" fmla="val -9078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Så vi vil spørge om det er her.</a:t>
            </a:r>
            <a:endParaRPr lang="da-DK" dirty="0"/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rundet rektangulær billedforklaring 1"/>
          <p:cNvSpPr/>
          <p:nvPr/>
        </p:nvSpPr>
        <p:spPr>
          <a:xfrm flipH="1">
            <a:off x="1619672" y="4221088"/>
            <a:ext cx="1368152" cy="1512168"/>
          </a:xfrm>
          <a:prstGeom prst="wedgeRoundRectCallout">
            <a:avLst>
              <a:gd name="adj1" fmla="val -4631"/>
              <a:gd name="adj2" fmla="val -12623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Så følger vi bare stjernen.</a:t>
            </a:r>
            <a:endParaRPr lang="da-DK" dirty="0"/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rundet rektangulær billedforklaring 1"/>
          <p:cNvSpPr/>
          <p:nvPr/>
        </p:nvSpPr>
        <p:spPr>
          <a:xfrm>
            <a:off x="4788024" y="980728"/>
            <a:ext cx="792088" cy="1008112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Så er vi her!</a:t>
            </a:r>
            <a:endParaRPr lang="da-DK" dirty="0"/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rundet rektangulær billedforklaring 1"/>
          <p:cNvSpPr/>
          <p:nvPr/>
        </p:nvSpPr>
        <p:spPr>
          <a:xfrm>
            <a:off x="2699792" y="836712"/>
            <a:ext cx="1296144" cy="1728192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Vi har nogle gaver med.</a:t>
            </a:r>
            <a:endParaRPr lang="da-DK" dirty="0"/>
          </a:p>
        </p:txBody>
      </p:sp>
      <p:sp>
        <p:nvSpPr>
          <p:cNvPr id="3" name="Afrundet rektangulær billedforklaring 2"/>
          <p:cNvSpPr/>
          <p:nvPr/>
        </p:nvSpPr>
        <p:spPr>
          <a:xfrm>
            <a:off x="4211960" y="2132856"/>
            <a:ext cx="1080120" cy="504056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tak!</a:t>
            </a:r>
            <a:endParaRPr lang="da-DK" dirty="0"/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formet billedforklaring 1"/>
          <p:cNvSpPr/>
          <p:nvPr/>
        </p:nvSpPr>
        <p:spPr>
          <a:xfrm>
            <a:off x="395536" y="4149080"/>
            <a:ext cx="2483768" cy="2016224"/>
          </a:xfrm>
          <a:prstGeom prst="cloudCallout">
            <a:avLst>
              <a:gd name="adj1" fmla="val 37842"/>
              <a:gd name="adj2" fmla="val -13990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Skyformet billedforklaring 2"/>
          <p:cNvSpPr/>
          <p:nvPr/>
        </p:nvSpPr>
        <p:spPr>
          <a:xfrm>
            <a:off x="251520" y="0"/>
            <a:ext cx="3024336" cy="1916832"/>
          </a:xfrm>
          <a:prstGeom prst="cloudCallout">
            <a:avLst>
              <a:gd name="adj1" fmla="val 73302"/>
              <a:gd name="adj2" fmla="val 6065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Skyformet billedforklaring 3"/>
          <p:cNvSpPr/>
          <p:nvPr/>
        </p:nvSpPr>
        <p:spPr>
          <a:xfrm>
            <a:off x="6228184" y="4437112"/>
            <a:ext cx="2915816" cy="1944216"/>
          </a:xfrm>
          <a:prstGeom prst="cloudCallout">
            <a:avLst>
              <a:gd name="adj1" fmla="val -29153"/>
              <a:gd name="adj2" fmla="val -15210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26" name="Picture 2" descr="D:\SteenDocs\Desktop\silas\Lego\billeder\PICT00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1368152" cy="1445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D:\SteenDocs\Desktop\silas\Lego\billeder\PICT00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437112"/>
            <a:ext cx="1368152" cy="1445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D:\SteenDocs\Desktop\silas\Lego\billeder\PICT00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4725144"/>
            <a:ext cx="1368152" cy="1445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Afrundet rektangulær billedforklaring 7"/>
          <p:cNvSpPr/>
          <p:nvPr/>
        </p:nvSpPr>
        <p:spPr>
          <a:xfrm>
            <a:off x="7847856" y="4941168"/>
            <a:ext cx="1296144" cy="792088"/>
          </a:xfrm>
          <a:prstGeom prst="wedgeRoundRectCallout">
            <a:avLst>
              <a:gd name="adj1" fmla="val -78360"/>
              <a:gd name="adj2" fmla="val -2932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I skal gå en anden vej hjem.</a:t>
            </a:r>
            <a:endParaRPr lang="da-DK" dirty="0"/>
          </a:p>
        </p:txBody>
      </p:sp>
      <p:sp>
        <p:nvSpPr>
          <p:cNvPr id="9" name="Afrundet rektangulær billedforklaring 8"/>
          <p:cNvSpPr/>
          <p:nvPr/>
        </p:nvSpPr>
        <p:spPr>
          <a:xfrm>
            <a:off x="1763688" y="4221088"/>
            <a:ext cx="864096" cy="1440160"/>
          </a:xfrm>
          <a:prstGeom prst="wedgeRoundRectCallout">
            <a:avLst>
              <a:gd name="adj1" fmla="val -66837"/>
              <a:gd name="adj2" fmla="val -387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I skal gå en anden vej hjem.</a:t>
            </a:r>
            <a:endParaRPr lang="da-DK" dirty="0"/>
          </a:p>
        </p:txBody>
      </p:sp>
      <p:sp>
        <p:nvSpPr>
          <p:cNvPr id="10" name="Afrundet rektangulær billedforklaring 9"/>
          <p:cNvSpPr/>
          <p:nvPr/>
        </p:nvSpPr>
        <p:spPr>
          <a:xfrm>
            <a:off x="2051720" y="188640"/>
            <a:ext cx="1296144" cy="1080120"/>
          </a:xfrm>
          <a:prstGeom prst="wedgeRoundRectCallout">
            <a:avLst>
              <a:gd name="adj1" fmla="val -81760"/>
              <a:gd name="adj2" fmla="val -1574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I skal gå en anden vej hjem.</a:t>
            </a:r>
          </a:p>
        </p:txBody>
      </p:sp>
      <p:sp>
        <p:nvSpPr>
          <p:cNvPr id="11" name="Afrundet rektangulær billedforklaring 10"/>
          <p:cNvSpPr/>
          <p:nvPr/>
        </p:nvSpPr>
        <p:spPr>
          <a:xfrm>
            <a:off x="7380312" y="620688"/>
            <a:ext cx="1440160" cy="1152128"/>
          </a:xfrm>
          <a:prstGeom prst="wedgeRoundRectCallout">
            <a:avLst>
              <a:gd name="adj1" fmla="val -73973"/>
              <a:gd name="adj2" fmla="val 4326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mtClean="0"/>
              <a:t>zzzzzzzzzzzzzzzzzzzzzzzzzzzzzzzzzzzzzzz</a:t>
            </a:r>
            <a:endParaRPr lang="da-DK" dirty="0"/>
          </a:p>
        </p:txBody>
      </p:sp>
      <p:sp>
        <p:nvSpPr>
          <p:cNvPr id="12" name="Afrundet rektangulær billedforklaring 11"/>
          <p:cNvSpPr/>
          <p:nvPr/>
        </p:nvSpPr>
        <p:spPr>
          <a:xfrm>
            <a:off x="4211960" y="908720"/>
            <a:ext cx="1800200" cy="936104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zzzzzzzzzzzzzzzzzzzzzzzzzzzzzzzzzz</a:t>
            </a:r>
            <a:endParaRPr lang="da-DK" dirty="0"/>
          </a:p>
        </p:txBody>
      </p:sp>
      <p:sp>
        <p:nvSpPr>
          <p:cNvPr id="13" name="Afrundet rektangulær billedforklaring 12"/>
          <p:cNvSpPr/>
          <p:nvPr/>
        </p:nvSpPr>
        <p:spPr>
          <a:xfrm>
            <a:off x="539552" y="1916832"/>
            <a:ext cx="1584176" cy="864096"/>
          </a:xfrm>
          <a:prstGeom prst="wedgeRoundRectCallout">
            <a:avLst>
              <a:gd name="adj1" fmla="val 70996"/>
              <a:gd name="adj2" fmla="val -644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zzzzzzzzzzzzzzzzzzzzzzzzzzzzzzzzzzzzzzzz</a:t>
            </a:r>
            <a:endParaRPr lang="da-DK" dirty="0"/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teenDocs\Desktop\silas\Lego\billeder\PICT006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444" cy="694981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teenDocs\Desktop\silas\Lego\billeder\PICT0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3" name="Afrundet rektangulær billedforklaring 2"/>
          <p:cNvSpPr/>
          <p:nvPr/>
        </p:nvSpPr>
        <p:spPr>
          <a:xfrm>
            <a:off x="827584" y="476672"/>
            <a:ext cx="1872208" cy="1296144"/>
          </a:xfrm>
          <a:prstGeom prst="wedgeRoundRectCallout">
            <a:avLst>
              <a:gd name="adj1" fmla="val 62788"/>
              <a:gd name="adj2" fmla="val 7746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Vær ikke bange!</a:t>
            </a:r>
            <a:endParaRPr lang="da-DK" dirty="0"/>
          </a:p>
        </p:txBody>
      </p:sp>
      <p:sp>
        <p:nvSpPr>
          <p:cNvPr id="4" name="Afrundet rektangulær billedforklaring 3"/>
          <p:cNvSpPr/>
          <p:nvPr/>
        </p:nvSpPr>
        <p:spPr>
          <a:xfrm>
            <a:off x="4644008" y="260648"/>
            <a:ext cx="1584176" cy="1224136"/>
          </a:xfrm>
          <a:prstGeom prst="wedgeRoundRectCallout">
            <a:avLst>
              <a:gd name="adj1" fmla="val -31327"/>
              <a:gd name="adj2" fmla="val 8060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Hjælp!!</a:t>
            </a:r>
            <a:endParaRPr lang="da-DK" dirty="0"/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5688012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boks 2"/>
          <p:cNvSpPr txBox="1"/>
          <p:nvPr/>
        </p:nvSpPr>
        <p:spPr>
          <a:xfrm>
            <a:off x="1043608" y="332656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dirty="0" smtClean="0"/>
              <a:t>Det var Juleevangeliet i LEGO</a:t>
            </a:r>
            <a:endParaRPr lang="da-DK" sz="4400" dirty="0"/>
          </a:p>
        </p:txBody>
      </p:sp>
      <p:sp>
        <p:nvSpPr>
          <p:cNvPr id="4" name="Tekstboks 3"/>
          <p:cNvSpPr txBox="1"/>
          <p:nvPr/>
        </p:nvSpPr>
        <p:spPr>
          <a:xfrm>
            <a:off x="971600" y="4509120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Lavet af: </a:t>
            </a:r>
          </a:p>
          <a:p>
            <a:r>
              <a:rPr lang="da-DK" dirty="0" smtClean="0"/>
              <a:t>Silas, Daniel og Camilla</a:t>
            </a:r>
            <a:endParaRPr lang="da-DK" dirty="0"/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teenDocs\Desktop\silas\Lego\billeder\PICT0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Afrundet rektangulær billedforklaring 2"/>
          <p:cNvSpPr/>
          <p:nvPr/>
        </p:nvSpPr>
        <p:spPr>
          <a:xfrm>
            <a:off x="1187624" y="476672"/>
            <a:ext cx="2160240" cy="1368152"/>
          </a:xfrm>
          <a:prstGeom prst="wedgeRoundRectCallout">
            <a:avLst>
              <a:gd name="adj1" fmla="val 45225"/>
              <a:gd name="adj2" fmla="val 8601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Du skal føde frelseren Guds søn, han skal hedde Jesus!</a:t>
            </a:r>
            <a:endParaRPr lang="da-DK" dirty="0"/>
          </a:p>
        </p:txBody>
      </p:sp>
      <p:sp>
        <p:nvSpPr>
          <p:cNvPr id="4" name="Afrundet rektangulær billedforklaring 3"/>
          <p:cNvSpPr/>
          <p:nvPr/>
        </p:nvSpPr>
        <p:spPr>
          <a:xfrm>
            <a:off x="3995936" y="836712"/>
            <a:ext cx="1584176" cy="864096"/>
          </a:xfrm>
          <a:prstGeom prst="wedgeRoundRectCallout">
            <a:avLst>
              <a:gd name="adj1" fmla="val -12087"/>
              <a:gd name="adj2" fmla="val 8494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Med hvem?  jeg er jo ikke gift. </a:t>
            </a:r>
            <a:endParaRPr lang="da-DK" dirty="0"/>
          </a:p>
        </p:txBody>
      </p:sp>
      <p:sp>
        <p:nvSpPr>
          <p:cNvPr id="5" name="Afrundet rektangulær billedforklaring 4"/>
          <p:cNvSpPr/>
          <p:nvPr/>
        </p:nvSpPr>
        <p:spPr>
          <a:xfrm>
            <a:off x="755576" y="2132856"/>
            <a:ext cx="1440160" cy="792088"/>
          </a:xfrm>
          <a:prstGeom prst="wedgeRoundRectCallout">
            <a:avLst>
              <a:gd name="adj1" fmla="val 111586"/>
              <a:gd name="adj2" fmla="val -571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Med Helligånden</a:t>
            </a:r>
            <a:endParaRPr lang="da-DK" dirty="0"/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098" name="Picture 2" descr="D:\SteenDocs\Desktop\silas\Lego\billeder\PICT0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441"/>
          </a:xfrm>
          <a:prstGeom prst="rect">
            <a:avLst/>
          </a:prstGeom>
        </p:spPr>
      </p:pic>
      <p:sp>
        <p:nvSpPr>
          <p:cNvPr id="4" name="Afrundet rektangulær billedforklaring 3"/>
          <p:cNvSpPr/>
          <p:nvPr/>
        </p:nvSpPr>
        <p:spPr>
          <a:xfrm>
            <a:off x="1907704" y="476672"/>
            <a:ext cx="1944216" cy="1008112"/>
          </a:xfrm>
          <a:prstGeom prst="wedgeRoundRectCallout">
            <a:avLst>
              <a:gd name="adj1" fmla="val 59166"/>
              <a:gd name="adj2" fmla="val 7474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Jeg befaler at der skal være folketælling.</a:t>
            </a:r>
            <a:endParaRPr lang="da-DK" dirty="0"/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122" name="Picture 2" descr="D:\SteenDocs\Desktop\silas\Lego\billeder\PICT0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4" name="Afrundet rektangulær billedforklaring 3"/>
          <p:cNvSpPr/>
          <p:nvPr/>
        </p:nvSpPr>
        <p:spPr>
          <a:xfrm>
            <a:off x="3347864" y="548680"/>
            <a:ext cx="2160240" cy="1440160"/>
          </a:xfrm>
          <a:prstGeom prst="wedgeRoundRectCallout">
            <a:avLst>
              <a:gd name="adj1" fmla="val 37529"/>
              <a:gd name="adj2" fmla="val 9809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Jeg har fået af vide af en  engel at </a:t>
            </a:r>
            <a:r>
              <a:rPr lang="da-DK" dirty="0" err="1" smtClean="0"/>
              <a:t>at</a:t>
            </a:r>
            <a:r>
              <a:rPr lang="da-DK" dirty="0" smtClean="0"/>
              <a:t> jeg skal føde guds søn Jesus.</a:t>
            </a:r>
            <a:endParaRPr lang="da-DK" dirty="0"/>
          </a:p>
        </p:txBody>
      </p:sp>
      <p:sp>
        <p:nvSpPr>
          <p:cNvPr id="5" name="Afrundet rektangulær billedforklaring 4"/>
          <p:cNvSpPr/>
          <p:nvPr/>
        </p:nvSpPr>
        <p:spPr>
          <a:xfrm>
            <a:off x="827584" y="1916832"/>
            <a:ext cx="1512168" cy="1080120"/>
          </a:xfrm>
          <a:prstGeom prst="wedgeRoundRectCallout">
            <a:avLst>
              <a:gd name="adj1" fmla="val 112017"/>
              <a:gd name="adj2" fmla="val 5480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Hvad snakker du om!!</a:t>
            </a:r>
            <a:endParaRPr lang="da-DK" dirty="0"/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146" name="Picture 2" descr="D:\SteenDocs\Desktop\silas\Lego\billeder\PICT00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96"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  <p:sp>
        <p:nvSpPr>
          <p:cNvPr id="5" name="Skyformet billedforklaring 4"/>
          <p:cNvSpPr/>
          <p:nvPr/>
        </p:nvSpPr>
        <p:spPr>
          <a:xfrm>
            <a:off x="5220072" y="0"/>
            <a:ext cx="3563888" cy="3528392"/>
          </a:xfrm>
          <a:prstGeom prst="cloudCallout">
            <a:avLst>
              <a:gd name="adj1" fmla="val -73795"/>
              <a:gd name="adj2" fmla="val -2387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7" name="Picture 3" descr="D:\SteenDocs\Desktop\silas\Lego\billeder\PICT00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04664"/>
            <a:ext cx="2328428" cy="27780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Afrundet rektangulær billedforklaring 5"/>
          <p:cNvSpPr/>
          <p:nvPr/>
        </p:nvSpPr>
        <p:spPr>
          <a:xfrm>
            <a:off x="7308304" y="620688"/>
            <a:ext cx="1584176" cy="1224136"/>
          </a:xfrm>
          <a:prstGeom prst="wedgeRoundRectCallout">
            <a:avLst>
              <a:gd name="adj1" fmla="val -69808"/>
              <a:gd name="adj2" fmla="val -1106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Det passer hvad Maria siger.</a:t>
            </a:r>
            <a:endParaRPr lang="da-DK" dirty="0"/>
          </a:p>
        </p:txBody>
      </p:sp>
      <p:sp>
        <p:nvSpPr>
          <p:cNvPr id="7" name="Afrundet rektangulær billedforklaring 6"/>
          <p:cNvSpPr/>
          <p:nvPr/>
        </p:nvSpPr>
        <p:spPr>
          <a:xfrm>
            <a:off x="1331640" y="404664"/>
            <a:ext cx="2376264" cy="936104"/>
          </a:xfrm>
          <a:prstGeom prst="wedgeRoundRectCallout">
            <a:avLst>
              <a:gd name="adj1" fmla="val 37471"/>
              <a:gd name="adj2" fmla="val 9210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zzzzzzzzzzzzzzzzzzzzzzzzzzzzzzzzzzzzzzzz</a:t>
            </a:r>
            <a:endParaRPr lang="da-DK" dirty="0"/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170" name="Picture 2" descr="D:\SteenDocs\Desktop\silas\Lego\billeder\PICT0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4" name="Afrundet rektangulær billedforklaring 3"/>
          <p:cNvSpPr/>
          <p:nvPr/>
        </p:nvSpPr>
        <p:spPr>
          <a:xfrm>
            <a:off x="1547664" y="260648"/>
            <a:ext cx="1656184" cy="1224136"/>
          </a:xfrm>
          <a:prstGeom prst="wedgeRoundRectCallout">
            <a:avLst>
              <a:gd name="adj1" fmla="val 57705"/>
              <a:gd name="adj2" fmla="val 13956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Du har ret.</a:t>
            </a:r>
            <a:endParaRPr lang="da-DK" dirty="0"/>
          </a:p>
        </p:txBody>
      </p:sp>
      <p:sp>
        <p:nvSpPr>
          <p:cNvPr id="5" name="Afrundet rektangulær billedforklaring 4"/>
          <p:cNvSpPr/>
          <p:nvPr/>
        </p:nvSpPr>
        <p:spPr>
          <a:xfrm>
            <a:off x="6335688" y="1556792"/>
            <a:ext cx="2628800" cy="1440160"/>
          </a:xfrm>
          <a:prstGeom prst="wedgeRoundRectCallout">
            <a:avLst>
              <a:gd name="adj1" fmla="val -58327"/>
              <a:gd name="adj2" fmla="val 3684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Vi skal rejse til Betlehem for der er folketælling. </a:t>
            </a:r>
            <a:endParaRPr lang="da-DK" dirty="0"/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194" name="Picture 2" descr="D:\SteenDocs\Desktop\silas\Lego\billeder\PICT00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329</Words>
  <Application>Microsoft Office PowerPoint</Application>
  <PresentationFormat>Skærmshow (4:3)</PresentationFormat>
  <Paragraphs>55</Paragraphs>
  <Slides>30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30</vt:i4>
      </vt:variant>
    </vt:vector>
  </HeadingPairs>
  <TitlesOfParts>
    <vt:vector size="33" baseType="lpstr">
      <vt:lpstr>Arial</vt:lpstr>
      <vt:lpstr>Calibri</vt:lpstr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T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Steen</dc:creator>
  <cp:lastModifiedBy>Andreas Ipsen</cp:lastModifiedBy>
  <cp:revision>26</cp:revision>
  <dcterms:created xsi:type="dcterms:W3CDTF">2013-12-11T14:15:09Z</dcterms:created>
  <dcterms:modified xsi:type="dcterms:W3CDTF">2015-11-16T14:17:00Z</dcterms:modified>
</cp:coreProperties>
</file>