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AA57-BEE8-4DF7-8ACB-66C6799CAC85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C932-2048-4212-B88F-44B7EB52F6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639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AA57-BEE8-4DF7-8ACB-66C6799CAC85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C932-2048-4212-B88F-44B7EB52F6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53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AA57-BEE8-4DF7-8ACB-66C6799CAC85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C932-2048-4212-B88F-44B7EB52F6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454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AA57-BEE8-4DF7-8ACB-66C6799CAC85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C932-2048-4212-B88F-44B7EB52F6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040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AA57-BEE8-4DF7-8ACB-66C6799CAC85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C932-2048-4212-B88F-44B7EB52F6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86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AA57-BEE8-4DF7-8ACB-66C6799CAC85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C932-2048-4212-B88F-44B7EB52F6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607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AA57-BEE8-4DF7-8ACB-66C6799CAC85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C932-2048-4212-B88F-44B7EB52F6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014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AA57-BEE8-4DF7-8ACB-66C6799CAC85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C932-2048-4212-B88F-44B7EB52F6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119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AA57-BEE8-4DF7-8ACB-66C6799CAC85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C932-2048-4212-B88F-44B7EB52F6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141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AA57-BEE8-4DF7-8ACB-66C6799CAC85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C932-2048-4212-B88F-44B7EB52F6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099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AA57-BEE8-4DF7-8ACB-66C6799CAC85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C932-2048-4212-B88F-44B7EB52F6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973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5AA57-BEE8-4DF7-8ACB-66C6799CAC85}" type="datetimeFigureOut">
              <a:rPr lang="da-DK" smtClean="0"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4C932-2048-4212-B88F-44B7EB52F6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63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5516" y="1598881"/>
            <a:ext cx="9144000" cy="2387600"/>
          </a:xfrm>
        </p:spPr>
        <p:txBody>
          <a:bodyPr>
            <a:noAutofit/>
          </a:bodyPr>
          <a:lstStyle/>
          <a:p>
            <a:r>
              <a:rPr lang="da-DK" sz="19900" dirty="0" smtClean="0"/>
              <a:t>Noas ark</a:t>
            </a:r>
            <a:endParaRPr lang="da-DK" sz="199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91426" y="5005835"/>
            <a:ext cx="9144000" cy="1655762"/>
          </a:xfrm>
        </p:spPr>
        <p:txBody>
          <a:bodyPr/>
          <a:lstStyle/>
          <a:p>
            <a:r>
              <a:rPr lang="da-DK" dirty="0" smtClean="0"/>
              <a:t>Af: Simon, Daniel, Anni, David D, Christian Riis og Stine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17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0008"/>
            <a:ext cx="9567930" cy="6378620"/>
          </a:xfrm>
        </p:spPr>
      </p:pic>
    </p:spTree>
    <p:extLst>
      <p:ext uri="{BB962C8B-B14F-4D97-AF65-F5344CB8AC3E}">
        <p14:creationId xmlns:p14="http://schemas.microsoft.com/office/powerpoint/2010/main" val="41612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910" y="365125"/>
            <a:ext cx="9277553" cy="6185035"/>
          </a:xfrm>
        </p:spPr>
      </p:pic>
    </p:spTree>
    <p:extLst>
      <p:ext uri="{BB962C8B-B14F-4D97-AF65-F5344CB8AC3E}">
        <p14:creationId xmlns:p14="http://schemas.microsoft.com/office/powerpoint/2010/main" val="31234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84" y="177130"/>
            <a:ext cx="9621375" cy="6414250"/>
          </a:xfrm>
        </p:spPr>
      </p:pic>
    </p:spTree>
    <p:extLst>
      <p:ext uri="{BB962C8B-B14F-4D97-AF65-F5344CB8AC3E}">
        <p14:creationId xmlns:p14="http://schemas.microsoft.com/office/powerpoint/2010/main" val="12955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631" y="267280"/>
            <a:ext cx="9582737" cy="6388491"/>
          </a:xfrm>
        </p:spPr>
      </p:pic>
    </p:spTree>
    <p:extLst>
      <p:ext uri="{BB962C8B-B14F-4D97-AF65-F5344CB8AC3E}">
        <p14:creationId xmlns:p14="http://schemas.microsoft.com/office/powerpoint/2010/main" val="4523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152" y="177129"/>
            <a:ext cx="9647133" cy="6431422"/>
          </a:xfrm>
        </p:spPr>
      </p:pic>
    </p:spTree>
    <p:extLst>
      <p:ext uri="{BB962C8B-B14F-4D97-AF65-F5344CB8AC3E}">
        <p14:creationId xmlns:p14="http://schemas.microsoft.com/office/powerpoint/2010/main" val="16039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6118068"/>
            <a:ext cx="9144000" cy="1655762"/>
          </a:xfrm>
        </p:spPr>
        <p:txBody>
          <a:bodyPr/>
          <a:lstStyle/>
          <a:p>
            <a:r>
              <a:rPr lang="da-DK" dirty="0" smtClean="0"/>
              <a:t>1. </a:t>
            </a:r>
            <a:r>
              <a:rPr lang="da-DK" dirty="0" err="1" smtClean="0"/>
              <a:t>mosebog</a:t>
            </a:r>
            <a:r>
              <a:rPr lang="da-DK" dirty="0" smtClean="0"/>
              <a:t> 6, 5-10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61" y="187103"/>
            <a:ext cx="8482884" cy="565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652" y="365125"/>
            <a:ext cx="9246696" cy="6164464"/>
          </a:xfrm>
        </p:spPr>
      </p:pic>
    </p:spTree>
    <p:extLst>
      <p:ext uri="{BB962C8B-B14F-4D97-AF65-F5344CB8AC3E}">
        <p14:creationId xmlns:p14="http://schemas.microsoft.com/office/powerpoint/2010/main" val="14829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1. Mosebog 6, 12-14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253" y="1690688"/>
            <a:ext cx="7249131" cy="4832754"/>
          </a:xfrm>
        </p:spPr>
      </p:pic>
    </p:spTree>
    <p:extLst>
      <p:ext uri="{BB962C8B-B14F-4D97-AF65-F5344CB8AC3E}">
        <p14:creationId xmlns:p14="http://schemas.microsoft.com/office/powerpoint/2010/main" val="7361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763" y="602131"/>
            <a:ext cx="8408228" cy="5605485"/>
          </a:xfrm>
        </p:spPr>
      </p:pic>
    </p:spTree>
    <p:extLst>
      <p:ext uri="{BB962C8B-B14F-4D97-AF65-F5344CB8AC3E}">
        <p14:creationId xmlns:p14="http://schemas.microsoft.com/office/powerpoint/2010/main" val="41480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1. Mosebog 6,14 arken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297" y="1361985"/>
            <a:ext cx="7751406" cy="5167604"/>
          </a:xfrm>
        </p:spPr>
      </p:pic>
    </p:spTree>
    <p:extLst>
      <p:ext uri="{BB962C8B-B14F-4D97-AF65-F5344CB8AC3E}">
        <p14:creationId xmlns:p14="http://schemas.microsoft.com/office/powerpoint/2010/main" val="32562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152" y="365125"/>
            <a:ext cx="9093341" cy="6062227"/>
          </a:xfrm>
        </p:spPr>
      </p:pic>
    </p:spTree>
    <p:extLst>
      <p:ext uri="{BB962C8B-B14F-4D97-AF65-F5344CB8AC3E}">
        <p14:creationId xmlns:p14="http://schemas.microsoft.com/office/powerpoint/2010/main" val="38644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394" y="228645"/>
            <a:ext cx="9219597" cy="6146398"/>
          </a:xfrm>
        </p:spPr>
      </p:pic>
    </p:spTree>
    <p:extLst>
      <p:ext uri="{BB962C8B-B14F-4D97-AF65-F5344CB8AC3E}">
        <p14:creationId xmlns:p14="http://schemas.microsoft.com/office/powerpoint/2010/main" val="6770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839" y="365125"/>
            <a:ext cx="9130048" cy="6086699"/>
          </a:xfrm>
        </p:spPr>
      </p:pic>
    </p:spTree>
    <p:extLst>
      <p:ext uri="{BB962C8B-B14F-4D97-AF65-F5344CB8AC3E}">
        <p14:creationId xmlns:p14="http://schemas.microsoft.com/office/powerpoint/2010/main" val="29203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34</Words>
  <Application>Microsoft Office PowerPoint</Application>
  <PresentationFormat>Widescreen</PresentationFormat>
  <Paragraphs>5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Noas ark</vt:lpstr>
      <vt:lpstr>PowerPoint-præsentation</vt:lpstr>
      <vt:lpstr>PowerPoint-præsentation</vt:lpstr>
      <vt:lpstr>1. Mosebog 6, 12-14</vt:lpstr>
      <vt:lpstr>PowerPoint-præsentation</vt:lpstr>
      <vt:lpstr>1. Mosebog 6,14 arken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Stine Skov Rasmussen</dc:creator>
  <cp:lastModifiedBy>Andreas Ipsen</cp:lastModifiedBy>
  <cp:revision>4</cp:revision>
  <dcterms:created xsi:type="dcterms:W3CDTF">2015-01-28T12:28:11Z</dcterms:created>
  <dcterms:modified xsi:type="dcterms:W3CDTF">2015-11-16T14:18:23Z</dcterms:modified>
</cp:coreProperties>
</file>