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3331-A8EE-4A94-A014-2A95D814B236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CD5-59AA-4827-8160-55F50121E9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996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3331-A8EE-4A94-A014-2A95D814B236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CD5-59AA-4827-8160-55F50121E9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78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3331-A8EE-4A94-A014-2A95D814B236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CD5-59AA-4827-8160-55F50121E9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519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3331-A8EE-4A94-A014-2A95D814B236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CD5-59AA-4827-8160-55F50121E9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381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3331-A8EE-4A94-A014-2A95D814B236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CD5-59AA-4827-8160-55F50121E9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295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3331-A8EE-4A94-A014-2A95D814B236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CD5-59AA-4827-8160-55F50121E9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085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3331-A8EE-4A94-A014-2A95D814B236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CD5-59AA-4827-8160-55F50121E9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33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3331-A8EE-4A94-A014-2A95D814B236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CD5-59AA-4827-8160-55F50121E9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014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3331-A8EE-4A94-A014-2A95D814B236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CD5-59AA-4827-8160-55F50121E9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3331-A8EE-4A94-A014-2A95D814B236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CD5-59AA-4827-8160-55F50121E9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11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3331-A8EE-4A94-A014-2A95D814B236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CD5-59AA-4827-8160-55F50121E9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39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73331-A8EE-4A94-A014-2A95D814B236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6DCD5-59AA-4827-8160-55F50121E9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35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84" y="0"/>
            <a:ext cx="10341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9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7" y="0"/>
            <a:ext cx="10244665" cy="6858000"/>
          </a:xfrm>
        </p:spPr>
      </p:pic>
    </p:spTree>
    <p:extLst>
      <p:ext uri="{BB962C8B-B14F-4D97-AF65-F5344CB8AC3E}">
        <p14:creationId xmlns:p14="http://schemas.microsoft.com/office/powerpoint/2010/main" val="329979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44" y="0"/>
            <a:ext cx="10250511" cy="6861913"/>
          </a:xfrm>
        </p:spPr>
      </p:pic>
    </p:spTree>
    <p:extLst>
      <p:ext uri="{BB962C8B-B14F-4D97-AF65-F5344CB8AC3E}">
        <p14:creationId xmlns:p14="http://schemas.microsoft.com/office/powerpoint/2010/main" val="4207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046" y="0"/>
            <a:ext cx="8055907" cy="6878607"/>
          </a:xfrm>
        </p:spPr>
      </p:pic>
    </p:spTree>
    <p:extLst>
      <p:ext uri="{BB962C8B-B14F-4D97-AF65-F5344CB8AC3E}">
        <p14:creationId xmlns:p14="http://schemas.microsoft.com/office/powerpoint/2010/main" val="236444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7" y="0"/>
            <a:ext cx="10244665" cy="6858000"/>
          </a:xfrm>
        </p:spPr>
      </p:pic>
    </p:spTree>
    <p:extLst>
      <p:ext uri="{BB962C8B-B14F-4D97-AF65-F5344CB8AC3E}">
        <p14:creationId xmlns:p14="http://schemas.microsoft.com/office/powerpoint/2010/main" val="272394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422" y="0"/>
            <a:ext cx="6407156" cy="6858031"/>
          </a:xfrm>
        </p:spPr>
      </p:pic>
    </p:spTree>
    <p:extLst>
      <p:ext uri="{BB962C8B-B14F-4D97-AF65-F5344CB8AC3E}">
        <p14:creationId xmlns:p14="http://schemas.microsoft.com/office/powerpoint/2010/main" val="372399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0" y="0"/>
            <a:ext cx="7365999" cy="6858000"/>
          </a:xfrm>
        </p:spPr>
      </p:pic>
    </p:spTree>
    <p:extLst>
      <p:ext uri="{BB962C8B-B14F-4D97-AF65-F5344CB8AC3E}">
        <p14:creationId xmlns:p14="http://schemas.microsoft.com/office/powerpoint/2010/main" val="33463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742" y="0"/>
            <a:ext cx="7918515" cy="6858000"/>
          </a:xfrm>
        </p:spPr>
      </p:pic>
    </p:spTree>
    <p:extLst>
      <p:ext uri="{BB962C8B-B14F-4D97-AF65-F5344CB8AC3E}">
        <p14:creationId xmlns:p14="http://schemas.microsoft.com/office/powerpoint/2010/main" val="246640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Miriam Højgaard</dc:creator>
  <cp:lastModifiedBy>Andreas Ipsen</cp:lastModifiedBy>
  <cp:revision>2</cp:revision>
  <dcterms:created xsi:type="dcterms:W3CDTF">2015-01-27T12:17:34Z</dcterms:created>
  <dcterms:modified xsi:type="dcterms:W3CDTF">2015-11-16T14:17:33Z</dcterms:modified>
</cp:coreProperties>
</file>