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6" r:id="rId4"/>
    <p:sldId id="268" r:id="rId5"/>
    <p:sldId id="267" r:id="rId6"/>
    <p:sldId id="262" r:id="rId7"/>
    <p:sldId id="263" r:id="rId8"/>
    <p:sldId id="264" r:id="rId9"/>
    <p:sldId id="265" r:id="rId10"/>
  </p:sldIdLst>
  <p:sldSz cx="9144000" cy="6858000" type="screen4x3"/>
  <p:notesSz cx="6858000" cy="9144000"/>
  <p:defaultTextStyle>
    <a:defPPr>
      <a:defRPr lang="da-DK"/>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32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da-DK" altLang="da-DK"/>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da-DK" altLang="da-DK"/>
          </a:p>
        </p:txBody>
      </p:sp>
      <p:sp>
        <p:nvSpPr>
          <p:cNvPr id="112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noProof="0" smtClean="0"/>
              <a:t>Klik for at redigere teksttypografierne i masteren</a:t>
            </a:r>
          </a:p>
          <a:p>
            <a:pPr lvl="1"/>
            <a:r>
              <a:rPr lang="da-DK" altLang="da-DK" noProof="0" smtClean="0"/>
              <a:t>Andet niveau</a:t>
            </a:r>
          </a:p>
          <a:p>
            <a:pPr lvl="2"/>
            <a:r>
              <a:rPr lang="da-DK" altLang="da-DK" noProof="0" smtClean="0"/>
              <a:t>Tredje niveau</a:t>
            </a:r>
          </a:p>
          <a:p>
            <a:pPr lvl="3"/>
            <a:r>
              <a:rPr lang="da-DK" altLang="da-DK" noProof="0" smtClean="0"/>
              <a:t>Fjerde niveau</a:t>
            </a:r>
          </a:p>
          <a:p>
            <a:pPr lvl="4"/>
            <a:r>
              <a:rPr lang="da-DK" altLang="da-DK" noProof="0" smtClean="0"/>
              <a:t>Femte niveau</a:t>
            </a:r>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da-DK" altLang="da-DK"/>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E0DFACA-8D87-40FB-9156-34B89C106542}" type="slidenum">
              <a:rPr lang="da-DK" altLang="da-DK"/>
              <a:pPr/>
              <a:t>‹nr.›</a:t>
            </a:fld>
            <a:endParaRPr lang="da-DK" altLang="da-DK"/>
          </a:p>
        </p:txBody>
      </p:sp>
    </p:spTree>
    <p:extLst>
      <p:ext uri="{BB962C8B-B14F-4D97-AF65-F5344CB8AC3E}">
        <p14:creationId xmlns:p14="http://schemas.microsoft.com/office/powerpoint/2010/main" val="187517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0947055-EF74-43BF-934D-527ED19CDFF3}" type="slidenum">
              <a:rPr lang="da-DK" altLang="da-DK"/>
              <a:pPr eaLnBrk="1" hangingPunct="1">
                <a:spcBef>
                  <a:spcPct val="0"/>
                </a:spcBef>
              </a:pPr>
              <a:t>1</a:t>
            </a:fld>
            <a:endParaRPr lang="da-DK" altLang="da-DK"/>
          </a:p>
        </p:txBody>
      </p:sp>
      <p:sp>
        <p:nvSpPr>
          <p:cNvPr id="12291" name="Rectangle 2"/>
          <p:cNvSpPr>
            <a:spLocks noRo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da-DK" altLang="da-DK" smtClean="0">
              <a:latin typeface="Arial" panose="020B0604020202020204" pitchFamily="34" charset="0"/>
            </a:endParaRPr>
          </a:p>
        </p:txBody>
      </p:sp>
    </p:spTree>
    <p:extLst>
      <p:ext uri="{BB962C8B-B14F-4D97-AF65-F5344CB8AC3E}">
        <p14:creationId xmlns:p14="http://schemas.microsoft.com/office/powerpoint/2010/main" val="362230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45724AA-5CFE-4848-B402-05C5B4D8B27C}" type="slidenum">
              <a:rPr lang="da-DK" altLang="da-DK"/>
              <a:pPr eaLnBrk="1" hangingPunct="1">
                <a:spcBef>
                  <a:spcPct val="0"/>
                </a:spcBef>
              </a:pPr>
              <a:t>2</a:t>
            </a:fld>
            <a:endParaRPr lang="da-DK" altLang="da-DK"/>
          </a:p>
        </p:txBody>
      </p:sp>
      <p:sp>
        <p:nvSpPr>
          <p:cNvPr id="13315" name="Rectangle 2"/>
          <p:cNvSpPr>
            <a:spLocks noRo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da-DK" altLang="da-DK" smtClean="0">
              <a:latin typeface="Arial" panose="020B0604020202020204" pitchFamily="34" charset="0"/>
            </a:endParaRPr>
          </a:p>
        </p:txBody>
      </p:sp>
    </p:spTree>
    <p:extLst>
      <p:ext uri="{BB962C8B-B14F-4D97-AF65-F5344CB8AC3E}">
        <p14:creationId xmlns:p14="http://schemas.microsoft.com/office/powerpoint/2010/main" val="1872139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635093C-2541-4A02-95E7-C20E22F28A51}" type="slidenum">
              <a:rPr lang="da-DK" altLang="da-DK"/>
              <a:pPr eaLnBrk="1" hangingPunct="1">
                <a:spcBef>
                  <a:spcPct val="0"/>
                </a:spcBef>
              </a:pPr>
              <a:t>3</a:t>
            </a:fld>
            <a:endParaRPr lang="da-DK" altLang="da-DK"/>
          </a:p>
        </p:txBody>
      </p:sp>
      <p:sp>
        <p:nvSpPr>
          <p:cNvPr id="14339" name="Rectangle 2"/>
          <p:cNvSpPr>
            <a:spLocks noRo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da-DK" altLang="da-DK" smtClean="0">
              <a:latin typeface="Arial" panose="020B0604020202020204" pitchFamily="34" charset="0"/>
            </a:endParaRPr>
          </a:p>
        </p:txBody>
      </p:sp>
    </p:spTree>
    <p:extLst>
      <p:ext uri="{BB962C8B-B14F-4D97-AF65-F5344CB8AC3E}">
        <p14:creationId xmlns:p14="http://schemas.microsoft.com/office/powerpoint/2010/main" val="155403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A9ABA2F-A182-4F26-960A-F3AF1E30A1DA}" type="slidenum">
              <a:rPr lang="da-DK" altLang="da-DK"/>
              <a:pPr eaLnBrk="1" hangingPunct="1">
                <a:spcBef>
                  <a:spcPct val="0"/>
                </a:spcBef>
              </a:pPr>
              <a:t>4</a:t>
            </a:fld>
            <a:endParaRPr lang="da-DK" altLang="da-DK"/>
          </a:p>
        </p:txBody>
      </p:sp>
      <p:sp>
        <p:nvSpPr>
          <p:cNvPr id="15363" name="Rectangle 2"/>
          <p:cNvSpPr>
            <a:spLocks noRo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da-DK" altLang="da-DK" smtClean="0">
              <a:latin typeface="Arial" panose="020B0604020202020204" pitchFamily="34" charset="0"/>
            </a:endParaRPr>
          </a:p>
        </p:txBody>
      </p:sp>
    </p:spTree>
    <p:extLst>
      <p:ext uri="{BB962C8B-B14F-4D97-AF65-F5344CB8AC3E}">
        <p14:creationId xmlns:p14="http://schemas.microsoft.com/office/powerpoint/2010/main" val="275762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BF6EA0C-779E-4323-B0E2-BC646B2AE2DF}" type="slidenum">
              <a:rPr lang="da-DK" altLang="da-DK"/>
              <a:pPr eaLnBrk="1" hangingPunct="1">
                <a:spcBef>
                  <a:spcPct val="0"/>
                </a:spcBef>
              </a:pPr>
              <a:t>5</a:t>
            </a:fld>
            <a:endParaRPr lang="da-DK" altLang="da-DK"/>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da-DK" altLang="da-DK" smtClean="0">
              <a:latin typeface="Arial" panose="020B0604020202020204" pitchFamily="34" charset="0"/>
            </a:endParaRPr>
          </a:p>
        </p:txBody>
      </p:sp>
    </p:spTree>
    <p:extLst>
      <p:ext uri="{BB962C8B-B14F-4D97-AF65-F5344CB8AC3E}">
        <p14:creationId xmlns:p14="http://schemas.microsoft.com/office/powerpoint/2010/main" val="2891793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7D81150-7E7D-4077-8CA4-4B86FCE72742}" type="slidenum">
              <a:rPr lang="da-DK" altLang="da-DK"/>
              <a:pPr eaLnBrk="1" hangingPunct="1">
                <a:spcBef>
                  <a:spcPct val="0"/>
                </a:spcBef>
              </a:pPr>
              <a:t>6</a:t>
            </a:fld>
            <a:endParaRPr lang="da-DK" altLang="da-DK"/>
          </a:p>
        </p:txBody>
      </p:sp>
      <p:sp>
        <p:nvSpPr>
          <p:cNvPr id="17411" name="Rectangle 2"/>
          <p:cNvSpPr>
            <a:spLocks noRo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da-DK" altLang="da-DK" smtClean="0">
              <a:latin typeface="Arial" panose="020B0604020202020204" pitchFamily="34" charset="0"/>
            </a:endParaRPr>
          </a:p>
        </p:txBody>
      </p:sp>
    </p:spTree>
    <p:extLst>
      <p:ext uri="{BB962C8B-B14F-4D97-AF65-F5344CB8AC3E}">
        <p14:creationId xmlns:p14="http://schemas.microsoft.com/office/powerpoint/2010/main" val="4205125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421D881-8342-4EFC-BAF5-2F9DF81E4D2F}" type="slidenum">
              <a:rPr lang="da-DK" altLang="da-DK"/>
              <a:pPr eaLnBrk="1" hangingPunct="1">
                <a:spcBef>
                  <a:spcPct val="0"/>
                </a:spcBef>
              </a:pPr>
              <a:t>7</a:t>
            </a:fld>
            <a:endParaRPr lang="da-DK" altLang="da-DK"/>
          </a:p>
        </p:txBody>
      </p:sp>
      <p:sp>
        <p:nvSpPr>
          <p:cNvPr id="18435" name="Rectangle 2"/>
          <p:cNvSpPr>
            <a:spLocks noRo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da-DK" altLang="da-DK" smtClean="0">
              <a:latin typeface="Arial" panose="020B0604020202020204" pitchFamily="34" charset="0"/>
            </a:endParaRPr>
          </a:p>
        </p:txBody>
      </p:sp>
    </p:spTree>
    <p:extLst>
      <p:ext uri="{BB962C8B-B14F-4D97-AF65-F5344CB8AC3E}">
        <p14:creationId xmlns:p14="http://schemas.microsoft.com/office/powerpoint/2010/main" val="235612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8374D24-AB86-4F5A-8FEA-3EE7BEEC95C8}" type="slidenum">
              <a:rPr lang="da-DK" altLang="da-DK"/>
              <a:pPr eaLnBrk="1" hangingPunct="1">
                <a:spcBef>
                  <a:spcPct val="0"/>
                </a:spcBef>
              </a:pPr>
              <a:t>8</a:t>
            </a:fld>
            <a:endParaRPr lang="da-DK" altLang="da-DK"/>
          </a:p>
        </p:txBody>
      </p:sp>
      <p:sp>
        <p:nvSpPr>
          <p:cNvPr id="19459" name="Rectangle 2"/>
          <p:cNvSpPr>
            <a:spLocks noRo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da-DK" altLang="da-DK" smtClean="0">
              <a:latin typeface="Arial" panose="020B0604020202020204" pitchFamily="34" charset="0"/>
            </a:endParaRPr>
          </a:p>
        </p:txBody>
      </p:sp>
    </p:spTree>
    <p:extLst>
      <p:ext uri="{BB962C8B-B14F-4D97-AF65-F5344CB8AC3E}">
        <p14:creationId xmlns:p14="http://schemas.microsoft.com/office/powerpoint/2010/main" val="222792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8CB537-7DE0-45FA-AABE-5F6D131906B2}" type="slidenum">
              <a:rPr lang="da-DK" altLang="da-DK"/>
              <a:pPr eaLnBrk="1" hangingPunct="1">
                <a:spcBef>
                  <a:spcPct val="0"/>
                </a:spcBef>
              </a:pPr>
              <a:t>9</a:t>
            </a:fld>
            <a:endParaRPr lang="da-DK" altLang="da-DK"/>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da-DK" altLang="da-DK" smtClean="0">
              <a:latin typeface="Arial" panose="020B0604020202020204" pitchFamily="34" charset="0"/>
            </a:endParaRPr>
          </a:p>
        </p:txBody>
      </p:sp>
    </p:spTree>
    <p:extLst>
      <p:ext uri="{BB962C8B-B14F-4D97-AF65-F5344CB8AC3E}">
        <p14:creationId xmlns:p14="http://schemas.microsoft.com/office/powerpoint/2010/main" val="95866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i master</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i master</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517C2320-1F20-4466-B08B-3BC2F8639B28}" type="slidenum">
              <a:rPr lang="da-DK" altLang="da-DK"/>
              <a:pPr/>
              <a:t>‹nr.›</a:t>
            </a:fld>
            <a:endParaRPr lang="da-DK" altLang="da-DK"/>
          </a:p>
        </p:txBody>
      </p:sp>
    </p:spTree>
    <p:extLst>
      <p:ext uri="{BB962C8B-B14F-4D97-AF65-F5344CB8AC3E}">
        <p14:creationId xmlns:p14="http://schemas.microsoft.com/office/powerpoint/2010/main" val="48318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B5F097E9-6873-4158-B69B-ABD3AE34C7F0}" type="slidenum">
              <a:rPr lang="da-DK" altLang="da-DK"/>
              <a:pPr/>
              <a:t>‹nr.›</a:t>
            </a:fld>
            <a:endParaRPr lang="da-DK" altLang="da-DK"/>
          </a:p>
        </p:txBody>
      </p:sp>
    </p:spTree>
    <p:extLst>
      <p:ext uri="{BB962C8B-B14F-4D97-AF65-F5344CB8AC3E}">
        <p14:creationId xmlns:p14="http://schemas.microsoft.com/office/powerpoint/2010/main" val="160279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smtClean="0"/>
              <a:t>Klik for at redigere i master</a:t>
            </a:r>
            <a:endParaRPr lang="da-DK"/>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F324ADA1-5BDD-4CA5-82B0-13E3C6BA3918}" type="slidenum">
              <a:rPr lang="da-DK" altLang="da-DK"/>
              <a:pPr/>
              <a:t>‹nr.›</a:t>
            </a:fld>
            <a:endParaRPr lang="da-DK" altLang="da-DK"/>
          </a:p>
        </p:txBody>
      </p:sp>
    </p:spTree>
    <p:extLst>
      <p:ext uri="{BB962C8B-B14F-4D97-AF65-F5344CB8AC3E}">
        <p14:creationId xmlns:p14="http://schemas.microsoft.com/office/powerpoint/2010/main" val="904979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457200" y="274638"/>
            <a:ext cx="8229600" cy="5851525"/>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fld id="{ECFF1B83-A282-4F49-B88C-2981849618FF}" type="slidenum">
              <a:rPr lang="da-DK" altLang="da-DK"/>
              <a:pPr/>
              <a:t>‹nr.›</a:t>
            </a:fld>
            <a:endParaRPr lang="da-DK" altLang="da-DK"/>
          </a:p>
        </p:txBody>
      </p:sp>
    </p:spTree>
    <p:extLst>
      <p:ext uri="{BB962C8B-B14F-4D97-AF65-F5344CB8AC3E}">
        <p14:creationId xmlns:p14="http://schemas.microsoft.com/office/powerpoint/2010/main" val="4091103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A13633C1-D7A7-4390-B129-5D22E553D0DD}" type="slidenum">
              <a:rPr lang="da-DK" altLang="da-DK"/>
              <a:pPr/>
              <a:t>‹nr.›</a:t>
            </a:fld>
            <a:endParaRPr lang="da-DK" altLang="da-DK"/>
          </a:p>
        </p:txBody>
      </p:sp>
    </p:spTree>
    <p:extLst>
      <p:ext uri="{BB962C8B-B14F-4D97-AF65-F5344CB8AC3E}">
        <p14:creationId xmlns:p14="http://schemas.microsoft.com/office/powerpoint/2010/main" val="1880819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i master</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fld id="{6FF3C64E-D501-463D-A8DE-4240228FB0D1}" type="slidenum">
              <a:rPr lang="da-DK" altLang="da-DK"/>
              <a:pPr/>
              <a:t>‹nr.›</a:t>
            </a:fld>
            <a:endParaRPr lang="da-DK" altLang="da-DK"/>
          </a:p>
        </p:txBody>
      </p:sp>
    </p:spTree>
    <p:extLst>
      <p:ext uri="{BB962C8B-B14F-4D97-AF65-F5344CB8AC3E}">
        <p14:creationId xmlns:p14="http://schemas.microsoft.com/office/powerpoint/2010/main" val="133468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fld id="{05DB21F9-8C2B-427E-96D8-1138C9059A6A}" type="slidenum">
              <a:rPr lang="da-DK" altLang="da-DK"/>
              <a:pPr/>
              <a:t>‹nr.›</a:t>
            </a:fld>
            <a:endParaRPr lang="da-DK" altLang="da-DK"/>
          </a:p>
        </p:txBody>
      </p:sp>
    </p:spTree>
    <p:extLst>
      <p:ext uri="{BB962C8B-B14F-4D97-AF65-F5344CB8AC3E}">
        <p14:creationId xmlns:p14="http://schemas.microsoft.com/office/powerpoint/2010/main" val="3531177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smtClean="0"/>
              <a:t>Klik for at redigere i master</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p:cNvSpPr>
            <a:spLocks noGrp="1" noChangeArrowheads="1"/>
          </p:cNvSpPr>
          <p:nvPr>
            <p:ph type="sldNum" sz="quarter" idx="12"/>
          </p:nvPr>
        </p:nvSpPr>
        <p:spPr>
          <a:ln/>
        </p:spPr>
        <p:txBody>
          <a:bodyPr/>
          <a:lstStyle>
            <a:lvl1pPr>
              <a:defRPr/>
            </a:lvl1pPr>
          </a:lstStyle>
          <a:p>
            <a:fld id="{4B4A825D-67C3-45E3-B994-403E1BD98C05}" type="slidenum">
              <a:rPr lang="da-DK" altLang="da-DK"/>
              <a:pPr/>
              <a:t>‹nr.›</a:t>
            </a:fld>
            <a:endParaRPr lang="da-DK" altLang="da-DK"/>
          </a:p>
        </p:txBody>
      </p:sp>
    </p:spTree>
    <p:extLst>
      <p:ext uri="{BB962C8B-B14F-4D97-AF65-F5344CB8AC3E}">
        <p14:creationId xmlns:p14="http://schemas.microsoft.com/office/powerpoint/2010/main" val="1086693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fld id="{0109F66A-1BD0-4261-95D7-E08637E22A1A}" type="slidenum">
              <a:rPr lang="da-DK" altLang="da-DK"/>
              <a:pPr/>
              <a:t>‹nr.›</a:t>
            </a:fld>
            <a:endParaRPr lang="da-DK" altLang="da-DK"/>
          </a:p>
        </p:txBody>
      </p:sp>
    </p:spTree>
    <p:extLst>
      <p:ext uri="{BB962C8B-B14F-4D97-AF65-F5344CB8AC3E}">
        <p14:creationId xmlns:p14="http://schemas.microsoft.com/office/powerpoint/2010/main" val="249935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p:cNvSpPr>
            <a:spLocks noGrp="1" noChangeArrowheads="1"/>
          </p:cNvSpPr>
          <p:nvPr>
            <p:ph type="sldNum" sz="quarter" idx="12"/>
          </p:nvPr>
        </p:nvSpPr>
        <p:spPr>
          <a:ln/>
        </p:spPr>
        <p:txBody>
          <a:bodyPr/>
          <a:lstStyle>
            <a:lvl1pPr>
              <a:defRPr/>
            </a:lvl1pPr>
          </a:lstStyle>
          <a:p>
            <a:fld id="{D64FF035-2A92-4EA8-8636-979BDDF6269F}" type="slidenum">
              <a:rPr lang="da-DK" altLang="da-DK"/>
              <a:pPr/>
              <a:t>‹nr.›</a:t>
            </a:fld>
            <a:endParaRPr lang="da-DK" altLang="da-DK"/>
          </a:p>
        </p:txBody>
      </p:sp>
    </p:spTree>
    <p:extLst>
      <p:ext uri="{BB962C8B-B14F-4D97-AF65-F5344CB8AC3E}">
        <p14:creationId xmlns:p14="http://schemas.microsoft.com/office/powerpoint/2010/main" val="385457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i master</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fld id="{78A42A68-B7FF-441A-BA06-10E3D0288F94}" type="slidenum">
              <a:rPr lang="da-DK" altLang="da-DK"/>
              <a:pPr/>
              <a:t>‹nr.›</a:t>
            </a:fld>
            <a:endParaRPr lang="da-DK" altLang="da-DK"/>
          </a:p>
        </p:txBody>
      </p:sp>
    </p:spTree>
    <p:extLst>
      <p:ext uri="{BB962C8B-B14F-4D97-AF65-F5344CB8AC3E}">
        <p14:creationId xmlns:p14="http://schemas.microsoft.com/office/powerpoint/2010/main" val="418532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i master</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fld id="{93D5E883-CCA4-4023-B920-5F1F169C8517}" type="slidenum">
              <a:rPr lang="da-DK" altLang="da-DK"/>
              <a:pPr/>
              <a:t>‹nr.›</a:t>
            </a:fld>
            <a:endParaRPr lang="da-DK" altLang="da-DK"/>
          </a:p>
        </p:txBody>
      </p:sp>
    </p:spTree>
    <p:extLst>
      <p:ext uri="{BB962C8B-B14F-4D97-AF65-F5344CB8AC3E}">
        <p14:creationId xmlns:p14="http://schemas.microsoft.com/office/powerpoint/2010/main" val="224869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a-DK" altLang="da-DK" smtClean="0"/>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a-DK" altLang="da-DK" smtClean="0"/>
              <a:t>Klik for at redigere teksttypografierne i masteren</a:t>
            </a:r>
          </a:p>
          <a:p>
            <a:pPr lvl="1"/>
            <a:r>
              <a:rPr lang="da-DK" altLang="da-DK" smtClean="0"/>
              <a:t>Andet niveau</a:t>
            </a:r>
          </a:p>
          <a:p>
            <a:pPr lvl="2"/>
            <a:r>
              <a:rPr lang="da-DK" altLang="da-DK" smtClean="0"/>
              <a:t>Tredje niveau</a:t>
            </a:r>
          </a:p>
          <a:p>
            <a:pPr lvl="3"/>
            <a:r>
              <a:rPr lang="da-DK" altLang="da-DK" smtClean="0"/>
              <a:t>Fjerde niveau</a:t>
            </a:r>
          </a:p>
          <a:p>
            <a:pPr lvl="4"/>
            <a:r>
              <a:rPr lang="da-DK" altLang="da-DK" smtClean="0"/>
              <a:t>Femte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da-DK" altLang="da-D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da-DK" altLang="da-D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DB7C1EB-5C0E-45D5-90C1-05E51EBD60AF}" type="slidenum">
              <a:rPr lang="da-DK" altLang="da-DK"/>
              <a:pPr/>
              <a:t>‹nr.›</a:t>
            </a:fld>
            <a:endParaRPr lang="da-DK" alt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bam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549275"/>
            <a:ext cx="3024188"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8"/>
          <p:cNvSpPr txBox="1">
            <a:spLocks noChangeArrowheads="1"/>
          </p:cNvSpPr>
          <p:nvPr/>
        </p:nvSpPr>
        <p:spPr bwMode="auto">
          <a:xfrm>
            <a:off x="3851275" y="9810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800">
              <a:cs typeface="Arial" panose="020B0604020202020204" pitchFamily="34" charset="0"/>
            </a:endParaRPr>
          </a:p>
        </p:txBody>
      </p:sp>
      <p:sp>
        <p:nvSpPr>
          <p:cNvPr id="2052" name="Text Box 9"/>
          <p:cNvSpPr txBox="1">
            <a:spLocks noChangeArrowheads="1"/>
          </p:cNvSpPr>
          <p:nvPr/>
        </p:nvSpPr>
        <p:spPr bwMode="auto">
          <a:xfrm>
            <a:off x="360363" y="360363"/>
            <a:ext cx="1276350" cy="13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da-DK" altLang="da-DK" sz="1800">
              <a:cs typeface="Arial" panose="020B0604020202020204" pitchFamily="34" charset="0"/>
            </a:endParaRPr>
          </a:p>
        </p:txBody>
      </p:sp>
      <p:pic>
        <p:nvPicPr>
          <p:cNvPr id="2053" name="il_fi" descr="elm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620713"/>
            <a:ext cx="238283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11"/>
          <p:cNvSpPr>
            <a:spLocks noChangeArrowheads="1"/>
          </p:cNvSpPr>
          <p:nvPr/>
        </p:nvSpPr>
        <p:spPr bwMode="auto">
          <a:xfrm>
            <a:off x="1847850" y="3852863"/>
            <a:ext cx="5489575"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da-DK" altLang="da-DK" sz="5000" b="1">
                <a:solidFill>
                  <a:srgbClr val="FF0000"/>
                </a:solidFill>
              </a:rPr>
              <a:t>V</a:t>
            </a:r>
            <a:r>
              <a:rPr lang="da-DK" altLang="da-DK" sz="5000" b="1">
                <a:solidFill>
                  <a:srgbClr val="0000FF"/>
                </a:solidFill>
              </a:rPr>
              <a:t>E</a:t>
            </a:r>
            <a:r>
              <a:rPr lang="da-DK" altLang="da-DK" sz="5000" b="1"/>
              <a:t>L</a:t>
            </a:r>
            <a:r>
              <a:rPr lang="da-DK" altLang="da-DK" sz="5000" b="1">
                <a:solidFill>
                  <a:srgbClr val="FF0000"/>
                </a:solidFill>
              </a:rPr>
              <a:t>K</a:t>
            </a:r>
            <a:r>
              <a:rPr lang="da-DK" altLang="da-DK" sz="5000" b="1">
                <a:solidFill>
                  <a:srgbClr val="0000FF"/>
                </a:solidFill>
              </a:rPr>
              <a:t>O</a:t>
            </a:r>
            <a:r>
              <a:rPr lang="da-DK" altLang="da-DK" sz="5000" b="1">
                <a:solidFill>
                  <a:schemeClr val="folHlink"/>
                </a:solidFill>
              </a:rPr>
              <a:t>M</a:t>
            </a:r>
            <a:r>
              <a:rPr lang="da-DK" altLang="da-DK" sz="5000" b="1"/>
              <a:t>M</a:t>
            </a:r>
            <a:r>
              <a:rPr lang="da-DK" altLang="da-DK" sz="5000" b="1">
                <a:solidFill>
                  <a:srgbClr val="0000FF"/>
                </a:solidFill>
              </a:rPr>
              <a:t>E</a:t>
            </a:r>
            <a:r>
              <a:rPr lang="da-DK" altLang="da-DK" sz="5000" b="1">
                <a:solidFill>
                  <a:srgbClr val="FF0000"/>
                </a:solidFill>
              </a:rPr>
              <a:t>N</a:t>
            </a:r>
            <a:r>
              <a:rPr lang="da-DK" altLang="da-DK" sz="5000" b="1"/>
              <a:t> </a:t>
            </a:r>
            <a:r>
              <a:rPr lang="da-DK" altLang="da-DK" sz="5000" b="1">
                <a:solidFill>
                  <a:schemeClr val="folHlink"/>
                </a:solidFill>
              </a:rPr>
              <a:t>T</a:t>
            </a:r>
            <a:r>
              <a:rPr lang="da-DK" altLang="da-DK" sz="5000" b="1">
                <a:solidFill>
                  <a:srgbClr val="0000FF"/>
                </a:solidFill>
              </a:rPr>
              <a:t>I</a:t>
            </a:r>
            <a:r>
              <a:rPr lang="da-DK" altLang="da-DK" sz="5000" b="1"/>
              <a:t>L</a:t>
            </a:r>
            <a:endParaRPr lang="da-DK" altLang="da-DK" sz="5000"/>
          </a:p>
          <a:p>
            <a:pPr algn="ctr" eaLnBrk="1" hangingPunct="1">
              <a:spcBef>
                <a:spcPct val="0"/>
              </a:spcBef>
              <a:buFontTx/>
              <a:buNone/>
            </a:pPr>
            <a:r>
              <a:rPr lang="da-DK" altLang="da-DK" sz="5000" b="1"/>
              <a:t>B</a:t>
            </a:r>
            <a:r>
              <a:rPr lang="da-DK" altLang="da-DK" sz="5000" b="1">
                <a:solidFill>
                  <a:schemeClr val="folHlink"/>
                </a:solidFill>
              </a:rPr>
              <a:t>A</a:t>
            </a:r>
            <a:r>
              <a:rPr lang="da-DK" altLang="da-DK" sz="5000" b="1">
                <a:solidFill>
                  <a:srgbClr val="0000FF"/>
                </a:solidFill>
              </a:rPr>
              <a:t>M</a:t>
            </a:r>
            <a:r>
              <a:rPr lang="da-DK" altLang="da-DK" sz="5000" b="1"/>
              <a:t>S</a:t>
            </a:r>
            <a:r>
              <a:rPr lang="da-DK" altLang="da-DK" sz="5000" b="1">
                <a:solidFill>
                  <a:srgbClr val="FF0000"/>
                </a:solidFill>
              </a:rPr>
              <a:t>E</a:t>
            </a:r>
            <a:r>
              <a:rPr lang="da-DK" altLang="da-DK" sz="5000" b="1"/>
              <a:t>-F</a:t>
            </a:r>
            <a:r>
              <a:rPr lang="da-DK" altLang="da-DK" sz="5000" b="1">
                <a:solidFill>
                  <a:srgbClr val="0000FF"/>
                </a:solidFill>
              </a:rPr>
              <a:t>E</a:t>
            </a:r>
            <a:r>
              <a:rPr lang="da-DK" altLang="da-DK" sz="5000" b="1">
                <a:solidFill>
                  <a:schemeClr val="folHlink"/>
                </a:solidFill>
              </a:rPr>
              <a:t>S</a:t>
            </a:r>
            <a:r>
              <a:rPr lang="da-DK" altLang="da-DK" sz="5000" b="1"/>
              <a:t>T</a:t>
            </a:r>
            <a:endParaRPr lang="da-DK" altLang="da-DK" sz="5000" b="1">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Pooh%20Party"/>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687513" y="0"/>
            <a:ext cx="536892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IMG_2301"/>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827088" y="0"/>
            <a:ext cx="7416800" cy="6878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G_2303"/>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305050" y="1728788"/>
            <a:ext cx="6875463" cy="515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4" descr="IMG_2304"/>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0"/>
            <a:ext cx="4038600" cy="3028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G_2297"/>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900113" y="0"/>
            <a:ext cx="7272337" cy="6888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0708271924001img_8769_light"/>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bibel_andagt"/>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468313" y="677863"/>
            <a:ext cx="8388350" cy="554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TYRONEBOAS"/>
          <p:cNvPicPr>
            <a:picLocks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750" y="274638"/>
            <a:ext cx="8147050" cy="6107112"/>
          </a:xfrm>
        </p:spPr>
        <p:txBody>
          <a:bodyPr/>
          <a:lstStyle/>
          <a:p>
            <a:pPr eaLnBrk="1" hangingPunct="1"/>
            <a:r>
              <a:rPr lang="da-DK" altLang="da-DK" sz="3000" smtClean="0"/>
              <a:t>Engang skal vi synge i himmelens kor, </a:t>
            </a:r>
            <a:br>
              <a:rPr lang="da-DK" altLang="da-DK" sz="3000" smtClean="0"/>
            </a:br>
            <a:r>
              <a:rPr lang="da-DK" altLang="da-DK" sz="3000" smtClean="0"/>
              <a:t>i himmelens kor, </a:t>
            </a:r>
            <a:br>
              <a:rPr lang="da-DK" altLang="da-DK" sz="3000" smtClean="0"/>
            </a:br>
            <a:r>
              <a:rPr lang="da-DK" altLang="da-DK" sz="3000" smtClean="0"/>
              <a:t>i himmelens kor.</a:t>
            </a:r>
            <a:br>
              <a:rPr lang="da-DK" altLang="da-DK" sz="3000" smtClean="0"/>
            </a:br>
            <a:r>
              <a:rPr lang="da-DK" altLang="da-DK" sz="3000" smtClean="0"/>
              <a:t>Men først må vi øve hernede på jord,</a:t>
            </a:r>
            <a:br>
              <a:rPr lang="da-DK" altLang="da-DK" sz="3000" smtClean="0"/>
            </a:br>
            <a:r>
              <a:rPr lang="da-DK" altLang="da-DK" sz="3000" smtClean="0"/>
              <a:t>hernede på jord.</a:t>
            </a:r>
            <a:br>
              <a:rPr lang="da-DK" altLang="da-DK" sz="3000" smtClean="0"/>
            </a:br>
            <a:r>
              <a:rPr lang="da-DK" altLang="da-DK" sz="1000" smtClean="0"/>
              <a:t/>
            </a:r>
            <a:br>
              <a:rPr lang="da-DK" altLang="da-DK" sz="1000" smtClean="0"/>
            </a:br>
            <a:r>
              <a:rPr lang="da-DK" altLang="da-DK" sz="3000" smtClean="0">
                <a:solidFill>
                  <a:srgbClr val="FF0000"/>
                </a:solidFill>
              </a:rPr>
              <a:t>Så synger jeg halleluja</a:t>
            </a:r>
            <a:br>
              <a:rPr lang="da-DK" altLang="da-DK" sz="3000" smtClean="0">
                <a:solidFill>
                  <a:srgbClr val="FF0000"/>
                </a:solidFill>
              </a:rPr>
            </a:br>
            <a:r>
              <a:rPr lang="da-DK" altLang="da-DK" sz="3000" smtClean="0"/>
              <a:t> </a:t>
            </a:r>
            <a:r>
              <a:rPr lang="da-DK" altLang="da-DK" sz="3000" smtClean="0">
                <a:solidFill>
                  <a:srgbClr val="0000FF"/>
                </a:solidFill>
              </a:rPr>
              <a:t>Så synger jeg halleluja</a:t>
            </a:r>
            <a:r>
              <a:rPr lang="da-DK" altLang="da-DK" sz="3000" smtClean="0"/>
              <a:t/>
            </a:r>
            <a:br>
              <a:rPr lang="da-DK" altLang="da-DK" sz="3000" smtClean="0"/>
            </a:br>
            <a:r>
              <a:rPr lang="da-DK" altLang="da-DK" sz="3000" smtClean="0"/>
              <a:t> Så synger vi alle halleluja</a:t>
            </a:r>
            <a:br>
              <a:rPr lang="da-DK" altLang="da-DK" sz="3000" smtClean="0"/>
            </a:br>
            <a:r>
              <a:rPr lang="da-DK" altLang="da-DK" sz="1000" smtClean="0"/>
              <a:t/>
            </a:r>
            <a:br>
              <a:rPr lang="da-DK" altLang="da-DK" sz="1000" smtClean="0"/>
            </a:br>
            <a:r>
              <a:rPr lang="da-DK" altLang="da-DK" sz="3000" smtClean="0"/>
              <a:t> </a:t>
            </a:r>
            <a:r>
              <a:rPr lang="da-DK" altLang="da-DK" sz="3000" smtClean="0">
                <a:solidFill>
                  <a:srgbClr val="FF0000"/>
                </a:solidFill>
              </a:rPr>
              <a:t>Så synger jeg halleluja</a:t>
            </a:r>
            <a:br>
              <a:rPr lang="da-DK" altLang="da-DK" sz="3000" smtClean="0">
                <a:solidFill>
                  <a:srgbClr val="FF0000"/>
                </a:solidFill>
              </a:rPr>
            </a:br>
            <a:r>
              <a:rPr lang="da-DK" altLang="da-DK" sz="3000" smtClean="0"/>
              <a:t> </a:t>
            </a:r>
            <a:r>
              <a:rPr lang="da-DK" altLang="da-DK" sz="3000" smtClean="0">
                <a:solidFill>
                  <a:srgbClr val="0000FF"/>
                </a:solidFill>
              </a:rPr>
              <a:t>Så synger jeg halleluja</a:t>
            </a:r>
            <a:r>
              <a:rPr lang="da-DK" altLang="da-DK" sz="3000" smtClean="0"/>
              <a:t/>
            </a:r>
            <a:br>
              <a:rPr lang="da-DK" altLang="da-DK" sz="3000" smtClean="0"/>
            </a:br>
            <a:r>
              <a:rPr lang="da-DK" altLang="da-DK" sz="3000" smtClean="0"/>
              <a:t> Så synger vi alle halleluja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20</Words>
  <Application>Microsoft Office PowerPoint</Application>
  <PresentationFormat>Skærmshow (4:3)</PresentationFormat>
  <Paragraphs>12</Paragraphs>
  <Slides>9</Slides>
  <Notes>9</Notes>
  <HiddenSlides>0</HiddenSlides>
  <MMClips>0</MMClips>
  <ScaleCrop>false</ScaleCrop>
  <HeadingPairs>
    <vt:vector size="6" baseType="variant">
      <vt:variant>
        <vt:lpstr>Benyttede skrifttyper</vt:lpstr>
      </vt:variant>
      <vt:variant>
        <vt:i4>1</vt:i4>
      </vt:variant>
      <vt:variant>
        <vt:lpstr>Tema</vt:lpstr>
      </vt:variant>
      <vt:variant>
        <vt:i4>1</vt:i4>
      </vt:variant>
      <vt:variant>
        <vt:lpstr>Slidetitler</vt:lpstr>
      </vt:variant>
      <vt:variant>
        <vt:i4>9</vt:i4>
      </vt:variant>
    </vt:vector>
  </HeadingPairs>
  <TitlesOfParts>
    <vt:vector size="11" baseType="lpstr">
      <vt:lpstr>Arial</vt:lpstr>
      <vt:lpstr>Standarddesign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Engang skal vi synge i himmelens kor,  i himmelens kor,  i himmelens kor. Men først må vi øve hernede på jord, hernede på jord.  Så synger jeg halleluja  Så synger jeg halleluja  Så synger vi alle halleluja   Så synger jeg halleluja  Så synger jeg halleluja  Så synger vi alle halleluja</vt:lpstr>
    </vt:vector>
  </TitlesOfParts>
  <Company>Ølgod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INDBYDELSE</dc:title>
  <dc:creator>Martin H. Jensen</dc:creator>
  <cp:lastModifiedBy>Andreas Ipsen</cp:lastModifiedBy>
  <cp:revision>8</cp:revision>
  <dcterms:created xsi:type="dcterms:W3CDTF">2008-05-26T19:39:51Z</dcterms:created>
  <dcterms:modified xsi:type="dcterms:W3CDTF">2015-11-16T13:21:16Z</dcterms:modified>
</cp:coreProperties>
</file>