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686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noProof="0" smtClean="0"/>
              <a:t>Klik for at redigere teksttypografierne i masteren</a:t>
            </a:r>
          </a:p>
          <a:p>
            <a:pPr lvl="1"/>
            <a:r>
              <a:rPr lang="da-DK" altLang="da-DK" noProof="0" smtClean="0"/>
              <a:t>Andet niveau</a:t>
            </a:r>
          </a:p>
          <a:p>
            <a:pPr lvl="2"/>
            <a:r>
              <a:rPr lang="da-DK" altLang="da-DK" noProof="0" smtClean="0"/>
              <a:t>Tredje niveau</a:t>
            </a:r>
          </a:p>
          <a:p>
            <a:pPr lvl="3"/>
            <a:r>
              <a:rPr lang="da-DK" altLang="da-DK" noProof="0" smtClean="0"/>
              <a:t>Fjerde niveau</a:t>
            </a:r>
          </a:p>
          <a:p>
            <a:pPr lvl="4"/>
            <a:r>
              <a:rPr lang="da-DK" altLang="da-DK" noProof="0" smtClean="0"/>
              <a:t>Femte niveau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AF2542-1164-41D9-9F90-2B4D1C339A0A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293028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1A3012A-AD95-4067-A8D5-228388FCA773}" type="slidenum">
              <a:rPr lang="da-DK" altLang="da-DK"/>
              <a:pPr eaLnBrk="1" hangingPunct="1">
                <a:spcBef>
                  <a:spcPct val="0"/>
                </a:spcBef>
              </a:pPr>
              <a:t>1</a:t>
            </a:fld>
            <a:endParaRPr lang="da-DK" altLang="da-DK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22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55C7ADA-759F-45D0-B460-38A3E9A3B61D}" type="slidenum">
              <a:rPr lang="da-DK" altLang="da-DK"/>
              <a:pPr eaLnBrk="1" hangingPunct="1">
                <a:spcBef>
                  <a:spcPct val="0"/>
                </a:spcBef>
              </a:pPr>
              <a:t>2</a:t>
            </a:fld>
            <a:endParaRPr lang="da-DK" altLang="da-DK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885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FC5E51-3060-45E9-BB12-4CFDB6EAFCE1}" type="slidenum">
              <a:rPr lang="da-DK" altLang="da-DK"/>
              <a:pPr eaLnBrk="1" hangingPunct="1">
                <a:spcBef>
                  <a:spcPct val="0"/>
                </a:spcBef>
              </a:pPr>
              <a:t>3</a:t>
            </a:fld>
            <a:endParaRPr lang="da-DK" altLang="da-DK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152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98EDBEC-4019-426B-AD73-DDE8AA5C483A}" type="slidenum">
              <a:rPr lang="da-DK" altLang="da-DK"/>
              <a:pPr eaLnBrk="1" hangingPunct="1">
                <a:spcBef>
                  <a:spcPct val="0"/>
                </a:spcBef>
              </a:pPr>
              <a:t>4</a:t>
            </a:fld>
            <a:endParaRPr lang="da-DK" altLang="da-DK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634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DF2C696-C2BF-46A7-B9E0-66919E47193A}" type="slidenum">
              <a:rPr lang="da-DK" altLang="da-DK"/>
              <a:pPr eaLnBrk="1" hangingPunct="1">
                <a:spcBef>
                  <a:spcPct val="0"/>
                </a:spcBef>
              </a:pPr>
              <a:t>5</a:t>
            </a:fld>
            <a:endParaRPr lang="da-DK" altLang="da-DK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307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F2A8D24-8C4B-4BF5-829E-26C148273089}" type="slidenum">
              <a:rPr lang="da-DK" altLang="da-DK"/>
              <a:pPr eaLnBrk="1" hangingPunct="1">
                <a:spcBef>
                  <a:spcPct val="0"/>
                </a:spcBef>
              </a:pPr>
              <a:t>6</a:t>
            </a:fld>
            <a:endParaRPr lang="da-DK" altLang="da-DK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46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483E9E8-4FE3-4553-90C5-746E1142754B}" type="slidenum">
              <a:rPr lang="da-DK" altLang="da-DK"/>
              <a:pPr eaLnBrk="1" hangingPunct="1">
                <a:spcBef>
                  <a:spcPct val="0"/>
                </a:spcBef>
              </a:pPr>
              <a:t>7</a:t>
            </a:fld>
            <a:endParaRPr lang="da-DK" altLang="da-DK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417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2ACC83-D76E-4B42-A87A-434D3EEA4D8C}" type="slidenum">
              <a:rPr lang="da-DK" altLang="da-DK"/>
              <a:pPr eaLnBrk="1" hangingPunct="1">
                <a:spcBef>
                  <a:spcPct val="0"/>
                </a:spcBef>
              </a:pPr>
              <a:t>8</a:t>
            </a:fld>
            <a:endParaRPr lang="da-DK" altLang="da-DK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02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6C9AD0-AA9E-4658-B3B9-934DA264E2B1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32818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D07C47-A0AF-4FC5-A619-D9806DB0DA06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855710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D32DD3-6A51-4F43-BEA9-DAA3D2882EC9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829245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11536D-9D8F-4601-96A5-6764C76256EC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77128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4BEEAA-4C7E-4969-B7F5-DA60360E1006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966867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B20740-F3BD-4BF4-B0C3-863A8AAC4186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097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32C1D-F1B9-4A70-BB21-7BAB39644F96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94926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C5B8F-F2E4-4434-B0BC-26C86686D4CE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00152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A90E0F-4A2C-4A41-933C-0AF4FAE80F43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1587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1B3DC-4960-458D-9529-29E08D9BE559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89085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5BCBD-2E76-465F-AD60-532158A4FF6B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00376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64F614-52AD-42E6-8605-DB4309FC2507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43910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5CDEB1-D9B4-4558-9ACA-013C0084689C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bam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525" y="549275"/>
            <a:ext cx="3024188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3851275" y="9810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800">
              <a:cs typeface="Arial" panose="020B0604020202020204" pitchFamily="34" charset="0"/>
            </a:endParaRP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360363" y="360363"/>
            <a:ext cx="1276350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800">
              <a:cs typeface="Arial" panose="020B0604020202020204" pitchFamily="34" charset="0"/>
            </a:endParaRPr>
          </a:p>
        </p:txBody>
      </p:sp>
      <p:pic>
        <p:nvPicPr>
          <p:cNvPr id="2053" name="il_fi" descr="elmo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4213" y="620713"/>
            <a:ext cx="2382837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1847850" y="3852863"/>
            <a:ext cx="5489575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5000" b="1">
                <a:solidFill>
                  <a:srgbClr val="FF0000"/>
                </a:solidFill>
              </a:rPr>
              <a:t>V</a:t>
            </a:r>
            <a:r>
              <a:rPr lang="da-DK" altLang="da-DK" sz="5000" b="1">
                <a:solidFill>
                  <a:srgbClr val="0000FF"/>
                </a:solidFill>
              </a:rPr>
              <a:t>E</a:t>
            </a:r>
            <a:r>
              <a:rPr lang="da-DK" altLang="da-DK" sz="5000" b="1"/>
              <a:t>L</a:t>
            </a:r>
            <a:r>
              <a:rPr lang="da-DK" altLang="da-DK" sz="5000" b="1">
                <a:solidFill>
                  <a:srgbClr val="FF0000"/>
                </a:solidFill>
              </a:rPr>
              <a:t>K</a:t>
            </a:r>
            <a:r>
              <a:rPr lang="da-DK" altLang="da-DK" sz="5000" b="1">
                <a:solidFill>
                  <a:srgbClr val="0000FF"/>
                </a:solidFill>
              </a:rPr>
              <a:t>O</a:t>
            </a:r>
            <a:r>
              <a:rPr lang="da-DK" altLang="da-DK" sz="5000" b="1">
                <a:solidFill>
                  <a:schemeClr val="folHlink"/>
                </a:solidFill>
              </a:rPr>
              <a:t>M</a:t>
            </a:r>
            <a:r>
              <a:rPr lang="da-DK" altLang="da-DK" sz="5000" b="1"/>
              <a:t>M</a:t>
            </a:r>
            <a:r>
              <a:rPr lang="da-DK" altLang="da-DK" sz="5000" b="1">
                <a:solidFill>
                  <a:srgbClr val="0000FF"/>
                </a:solidFill>
              </a:rPr>
              <a:t>E</a:t>
            </a:r>
            <a:r>
              <a:rPr lang="da-DK" altLang="da-DK" sz="5000" b="1">
                <a:solidFill>
                  <a:srgbClr val="FF0000"/>
                </a:solidFill>
              </a:rPr>
              <a:t>N</a:t>
            </a:r>
            <a:r>
              <a:rPr lang="da-DK" altLang="da-DK" sz="5000" b="1"/>
              <a:t> </a:t>
            </a:r>
            <a:r>
              <a:rPr lang="da-DK" altLang="da-DK" sz="5000" b="1">
                <a:solidFill>
                  <a:schemeClr val="folHlink"/>
                </a:solidFill>
              </a:rPr>
              <a:t>T</a:t>
            </a:r>
            <a:r>
              <a:rPr lang="da-DK" altLang="da-DK" sz="5000" b="1">
                <a:solidFill>
                  <a:srgbClr val="0000FF"/>
                </a:solidFill>
              </a:rPr>
              <a:t>I</a:t>
            </a:r>
            <a:r>
              <a:rPr lang="da-DK" altLang="da-DK" sz="5000" b="1"/>
              <a:t>L</a:t>
            </a:r>
            <a:endParaRPr lang="da-DK" altLang="da-DK" sz="50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5000" b="1"/>
              <a:t>B</a:t>
            </a:r>
            <a:r>
              <a:rPr lang="da-DK" altLang="da-DK" sz="5000" b="1">
                <a:solidFill>
                  <a:schemeClr val="folHlink"/>
                </a:solidFill>
              </a:rPr>
              <a:t>A</a:t>
            </a:r>
            <a:r>
              <a:rPr lang="da-DK" altLang="da-DK" sz="5000" b="1">
                <a:solidFill>
                  <a:srgbClr val="0000FF"/>
                </a:solidFill>
              </a:rPr>
              <a:t>M</a:t>
            </a:r>
            <a:r>
              <a:rPr lang="da-DK" altLang="da-DK" sz="5000" b="1"/>
              <a:t>S</a:t>
            </a:r>
            <a:r>
              <a:rPr lang="da-DK" altLang="da-DK" sz="5000" b="1">
                <a:solidFill>
                  <a:srgbClr val="FF0000"/>
                </a:solidFill>
              </a:rPr>
              <a:t>E</a:t>
            </a:r>
            <a:r>
              <a:rPr lang="da-DK" altLang="da-DK" sz="5000" b="1"/>
              <a:t>-F</a:t>
            </a:r>
            <a:r>
              <a:rPr lang="da-DK" altLang="da-DK" sz="5000" b="1">
                <a:solidFill>
                  <a:srgbClr val="0000FF"/>
                </a:solidFill>
              </a:rPr>
              <a:t>E</a:t>
            </a:r>
            <a:r>
              <a:rPr lang="da-DK" altLang="da-DK" sz="5000" b="1">
                <a:solidFill>
                  <a:schemeClr val="folHlink"/>
                </a:solidFill>
              </a:rPr>
              <a:t>S</a:t>
            </a:r>
            <a:r>
              <a:rPr lang="da-DK" altLang="da-DK" sz="5000" b="1"/>
              <a:t>T</a:t>
            </a:r>
            <a:endParaRPr lang="da-DK" altLang="da-DK" sz="5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18487" cy="4017962"/>
          </a:xfrm>
        </p:spPr>
        <p:txBody>
          <a:bodyPr/>
          <a:lstStyle/>
          <a:p>
            <a:pPr>
              <a:defRPr/>
            </a:pPr>
            <a:r>
              <a:rPr lang="da-DK" altLang="da-DK" sz="6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Bjørnen </a:t>
            </a:r>
            <a:r>
              <a:rPr lang="da-DK" altLang="da-DK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Bjørn </a:t>
            </a:r>
            <a:br>
              <a:rPr lang="da-DK" altLang="da-DK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da-DK" altLang="da-DK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får en kæreste!</a:t>
            </a:r>
          </a:p>
        </p:txBody>
      </p:sp>
      <p:pic>
        <p:nvPicPr>
          <p:cNvPr id="3075" name="Picture 5" descr="7109741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492500" y="4149725"/>
            <a:ext cx="1831975" cy="2503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13" y="620688"/>
            <a:ext cx="7700211" cy="5401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88640"/>
            <a:ext cx="4395216" cy="655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0"/>
            <a:ext cx="4279392" cy="655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16632"/>
            <a:ext cx="5108448" cy="64071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60648"/>
            <a:ext cx="5614416" cy="6335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548680"/>
            <a:ext cx="5719864" cy="5547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13</Words>
  <Application>Microsoft Office PowerPoint</Application>
  <PresentationFormat>Skærmshow (4:3)</PresentationFormat>
  <Paragraphs>11</Paragraphs>
  <Slides>8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0" baseType="lpstr">
      <vt:lpstr>Arial</vt:lpstr>
      <vt:lpstr>Standarddesign</vt:lpstr>
      <vt:lpstr>PowerPoint-præsentation</vt:lpstr>
      <vt:lpstr>Bjørnen Bjørn  får en kæreste!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Ølgod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INDBYDELSE</dc:title>
  <dc:creator>Martin H. Jensen</dc:creator>
  <cp:lastModifiedBy>Andreas Ipsen</cp:lastModifiedBy>
  <cp:revision>16</cp:revision>
  <dcterms:created xsi:type="dcterms:W3CDTF">2008-05-26T19:39:51Z</dcterms:created>
  <dcterms:modified xsi:type="dcterms:W3CDTF">2015-11-16T13:29:26Z</dcterms:modified>
</cp:coreProperties>
</file>