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619450-2193-4312-9B9F-06FF4D74E1C5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8F6033-5FF9-43E7-9B5F-9263B070DAE8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Sammenligningsspejle</a:t>
            </a:r>
            <a:endParaRPr lang="da-DK" sz="3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04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Du er dyrebar i mine øjne, højt agtet og jeg elsker dig.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Es. 43,4a</a:t>
            </a:r>
          </a:p>
        </p:txBody>
      </p:sp>
    </p:spTree>
    <p:extLst>
      <p:ext uri="{BB962C8B-B14F-4D97-AF65-F5344CB8AC3E}">
        <p14:creationId xmlns:p14="http://schemas.microsoft.com/office/powerpoint/2010/main" val="10601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Du er </a:t>
            </a:r>
            <a:r>
              <a:rPr lang="da-DK" dirty="0" err="1" smtClean="0"/>
              <a:t>dyreBAr</a:t>
            </a:r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1640" y="2636912"/>
            <a:ext cx="6400800" cy="3048001"/>
          </a:xfrm>
        </p:spPr>
        <p:txBody>
          <a:bodyPr/>
          <a:lstStyle/>
          <a:p>
            <a:r>
              <a:rPr lang="da-DK" dirty="0"/>
              <a:t>Du er værdifuld - også når du dummer </a:t>
            </a:r>
            <a:r>
              <a:rPr lang="da-DK" dirty="0" smtClean="0"/>
              <a:t>dig.</a:t>
            </a:r>
          </a:p>
          <a:p>
            <a:r>
              <a:rPr lang="da-DK" dirty="0"/>
              <a:t>Du er værdifuld - også når dine venner synes du er </a:t>
            </a:r>
            <a:r>
              <a:rPr lang="da-DK" dirty="0" smtClean="0"/>
              <a:t>mærkelig.</a:t>
            </a:r>
          </a:p>
          <a:p>
            <a:r>
              <a:rPr lang="da-DK" dirty="0"/>
              <a:t>Du er værdifuld – også når der er nogle ting, du har svært </a:t>
            </a:r>
            <a:r>
              <a:rPr lang="da-DK" dirty="0" smtClean="0"/>
              <a:t>ved.</a:t>
            </a:r>
          </a:p>
        </p:txBody>
      </p:sp>
    </p:spTree>
    <p:extLst>
      <p:ext uri="{BB962C8B-B14F-4D97-AF65-F5344CB8AC3E}">
        <p14:creationId xmlns:p14="http://schemas.microsoft.com/office/powerpoint/2010/main" val="10026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000" dirty="0" smtClean="0"/>
              <a:t>”…</a:t>
            </a:r>
            <a:r>
              <a:rPr lang="da-DK" sz="2400" dirty="0" smtClean="0"/>
              <a:t>Og jeg elsker dig” </a:t>
            </a:r>
            <a:br>
              <a:rPr lang="da-DK" sz="2400" dirty="0" smtClean="0"/>
            </a:br>
            <a:r>
              <a:rPr lang="da-DK" sz="2400" dirty="0" smtClean="0"/>
              <a:t>siger Herren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da-DK" sz="2000" dirty="0" smtClean="0"/>
              <a:t>”For således elskede Gud verden, at han gav sin enbårne søn, for at enhver, som tror på ham, ikke skal fortabes, men have evigt liv.” </a:t>
            </a:r>
            <a:r>
              <a:rPr lang="da-DK" sz="1400" dirty="0" smtClean="0"/>
              <a:t>(Joh. 3,16)</a:t>
            </a:r>
          </a:p>
          <a:p>
            <a:pPr indent="0">
              <a:buNone/>
            </a:pPr>
            <a:endParaRPr lang="da-DK" sz="1400" dirty="0"/>
          </a:p>
          <a:p>
            <a:pPr indent="0" algn="ctr">
              <a:buNone/>
            </a:pPr>
            <a:r>
              <a:rPr lang="da-DK" sz="2000" dirty="0"/>
              <a:t>Det største bevis på, at vi er elskede af Gud, finder vi i Jesu død og </a:t>
            </a:r>
            <a:r>
              <a:rPr lang="da-DK" sz="2000" dirty="0" smtClean="0"/>
              <a:t>opstandelse.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3868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 smtClean="0"/>
              <a:t>ER jeg egentlig ønsket af nogen?</a:t>
            </a:r>
            <a:br>
              <a:rPr lang="da-DK" sz="1800" dirty="0" smtClean="0"/>
            </a:br>
            <a:r>
              <a:rPr lang="da-DK" sz="1800" dirty="0"/>
              <a:t>Svar: Læs </a:t>
            </a:r>
            <a:r>
              <a:rPr lang="da-DK" sz="1800" dirty="0" smtClean="0"/>
              <a:t>Salme 139,13-16</a:t>
            </a:r>
            <a:r>
              <a:rPr lang="da-DK" sz="18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00" y="2438400"/>
            <a:ext cx="426379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400800" cy="1741904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Husk:</a:t>
            </a:r>
            <a:br>
              <a:rPr lang="da-DK" sz="2400" dirty="0" smtClean="0"/>
            </a:br>
            <a:r>
              <a:rPr lang="da-DK" sz="2400" dirty="0" smtClean="0"/>
              <a:t>Du </a:t>
            </a:r>
            <a:r>
              <a:rPr lang="da-DK" sz="2400" dirty="0"/>
              <a:t>er dyrebar i mine øjne, højt agtet og jeg elsker </a:t>
            </a:r>
            <a:r>
              <a:rPr lang="da-DK" sz="2400" dirty="0" smtClean="0"/>
              <a:t>dig, siger Herren</a:t>
            </a:r>
            <a:br>
              <a:rPr lang="da-DK" sz="2400" dirty="0" smtClean="0"/>
            </a:br>
            <a:endParaRPr lang="da-DK" sz="24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Es. 43,4a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1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Gruppesnak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a-DK" sz="2000" dirty="0"/>
              <a:t>Brug 5-10 min på at snakke om, hvad de følgende bibelvers fortæller om Guds syn på </a:t>
            </a:r>
            <a:r>
              <a:rPr lang="da-DK" sz="2000" dirty="0" smtClean="0"/>
              <a:t>dig</a:t>
            </a:r>
            <a:r>
              <a:rPr lang="da-DK" sz="2000" dirty="0"/>
              <a:t>:</a:t>
            </a:r>
            <a:endParaRPr lang="da-DK" sz="2000" dirty="0" smtClean="0"/>
          </a:p>
          <a:p>
            <a:pPr indent="0">
              <a:buNone/>
            </a:pPr>
            <a:r>
              <a:rPr lang="da-DK" sz="2000" dirty="0" smtClean="0"/>
              <a:t>Sef</a:t>
            </a:r>
            <a:r>
              <a:rPr lang="da-DK" sz="2000" dirty="0"/>
              <a:t>. 3,17, Jer. 31,3, 1. Johs. 4,9-10 eller Joh. 3,16. </a:t>
            </a:r>
          </a:p>
          <a:p>
            <a:pPr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82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ort slip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172</Words>
  <Application>Microsoft Office PowerPoint</Application>
  <PresentationFormat>Skærmshow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Couture</vt:lpstr>
      <vt:lpstr>Sammenligningsspejle</vt:lpstr>
      <vt:lpstr>Du er dyrebar i mine øjne, højt agtet og jeg elsker dig.</vt:lpstr>
      <vt:lpstr>Du er dyreBAr…</vt:lpstr>
      <vt:lpstr>”…Og jeg elsker dig”  siger Herren</vt:lpstr>
      <vt:lpstr>ER jeg egentlig ønsket af nogen? Svar: Læs Salme 139,13-16.</vt:lpstr>
      <vt:lpstr>    Husk: Du er dyrebar i mine øjne, højt agtet og jeg elsker dig, siger Herren </vt:lpstr>
      <vt:lpstr>Gruppesnak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er dyrebar i mine øjne, højt agtet og jeg elsker dig.</dc:title>
  <dc:creator>ANC</dc:creator>
  <cp:lastModifiedBy>ANC</cp:lastModifiedBy>
  <cp:revision>8</cp:revision>
  <dcterms:created xsi:type="dcterms:W3CDTF">2013-03-04T19:39:28Z</dcterms:created>
  <dcterms:modified xsi:type="dcterms:W3CDTF">2013-03-12T14:40:30Z</dcterms:modified>
</cp:coreProperties>
</file>